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8" r:id="rId3"/>
    <p:sldId id="285" r:id="rId4"/>
    <p:sldId id="270" r:id="rId5"/>
    <p:sldId id="272" r:id="rId6"/>
    <p:sldId id="271" r:id="rId7"/>
    <p:sldId id="273" r:id="rId8"/>
    <p:sldId id="274" r:id="rId9"/>
    <p:sldId id="286" r:id="rId10"/>
    <p:sldId id="276" r:id="rId11"/>
    <p:sldId id="277" r:id="rId12"/>
    <p:sldId id="278" r:id="rId13"/>
    <p:sldId id="282" r:id="rId14"/>
    <p:sldId id="279" r:id="rId15"/>
    <p:sldId id="280" r:id="rId16"/>
    <p:sldId id="281" r:id="rId17"/>
    <p:sldId id="283" r:id="rId18"/>
    <p:sldId id="284" r:id="rId19"/>
    <p:sldId id="267" r:id="rId20"/>
  </p:sldIdLst>
  <p:sldSz cx="7556500" cy="5334000"/>
  <p:notesSz cx="7556500" cy="533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8D9"/>
    <a:srgbClr val="FFC002"/>
    <a:srgbClr val="62C0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44"/>
    <p:restoredTop sz="94643"/>
  </p:normalViewPr>
  <p:slideViewPr>
    <p:cSldViewPr>
      <p:cViewPr varScale="1">
        <p:scale>
          <a:sx n="108" d="100"/>
          <a:sy n="108" d="100"/>
        </p:scale>
        <p:origin x="-1286" y="-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2605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03488" y="666750"/>
            <a:ext cx="2549525" cy="1800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55650" y="2566988"/>
            <a:ext cx="6045200" cy="210026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155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755650" y="2533650"/>
            <a:ext cx="6045200" cy="24003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755650" y="2533650"/>
            <a:ext cx="6045200" cy="24003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755650" y="2533650"/>
            <a:ext cx="6045200" cy="24003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755650" y="2533650"/>
            <a:ext cx="6045200" cy="24003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755650" y="2533650"/>
            <a:ext cx="6045200" cy="24003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lder 6">
            <a:extLst>
              <a:ext uri="{FF2B5EF4-FFF2-40B4-BE49-F238E27FC236}">
                <a16:creationId xmlns="" xmlns:a16="http://schemas.microsoft.com/office/drawing/2014/main" id="{E5A6151E-8343-C84A-9415-C2B7654ED32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4845050" y="5042140"/>
            <a:ext cx="1739455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900" b="0" i="0" spc="3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2020</a:t>
            </a:r>
            <a:endParaRPr lang="en-US" dirty="0"/>
          </a:p>
        </p:txBody>
      </p:sp>
      <p:sp>
        <p:nvSpPr>
          <p:cNvPr id="9" name="Holder 6">
            <a:extLst>
              <a:ext uri="{FF2B5EF4-FFF2-40B4-BE49-F238E27FC236}">
                <a16:creationId xmlns="" xmlns:a16="http://schemas.microsoft.com/office/drawing/2014/main" id="{EC325CE3-A825-7547-A6B4-B780A5CB2C70}"/>
              </a:ext>
            </a:extLst>
          </p:cNvPr>
          <p:cNvSpPr txBox="1">
            <a:spLocks/>
          </p:cNvSpPr>
          <p:nvPr userDrawn="1"/>
        </p:nvSpPr>
        <p:spPr>
          <a:xfrm>
            <a:off x="6673850" y="5042140"/>
            <a:ext cx="596455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marL="0" algn="r" defTabSz="914400" rtl="0" eaLnBrk="1" latinLnBrk="0" hangingPunct="1">
              <a:defRPr lang="en-US" sz="900" b="0" i="0" kern="1200" spc="300" smtClean="0">
                <a:solidFill>
                  <a:schemeClr val="tx1"/>
                </a:solidFill>
                <a:latin typeface="Verdana" panose="020B0604030504040204" pitchFamily="34" charset="0"/>
                <a:ea typeface="Montserrat" charset="0"/>
                <a:cs typeface="Montserra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ECB15-F748-C140-A5C3-CF0090C943BA}" type="slidenum">
              <a:rPr lang="ru-RU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AA69A863-ECA2-6D45-ADA6-992436608B41}"/>
              </a:ext>
            </a:extLst>
          </p:cNvPr>
          <p:cNvCxnSpPr>
            <a:cxnSpLocks/>
          </p:cNvCxnSpPr>
          <p:nvPr userDrawn="1"/>
        </p:nvCxnSpPr>
        <p:spPr>
          <a:xfrm flipH="1">
            <a:off x="-27968" y="320393"/>
            <a:ext cx="1418767" cy="865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ACB1FA01-1CCC-6C4D-9E65-EE17C16F7B96}"/>
              </a:ext>
            </a:extLst>
          </p:cNvPr>
          <p:cNvCxnSpPr>
            <a:cxnSpLocks/>
          </p:cNvCxnSpPr>
          <p:nvPr userDrawn="1"/>
        </p:nvCxnSpPr>
        <p:spPr>
          <a:xfrm flipH="1">
            <a:off x="6150196" y="320393"/>
            <a:ext cx="1418767" cy="865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A2C372F-E8E2-2248-B0C2-1825CE9691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250" y="4967428"/>
            <a:ext cx="228600" cy="228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AE832A7D-58C6-3143-8032-1329AF67095C}"/>
              </a:ext>
            </a:extLst>
          </p:cNvPr>
          <p:cNvCxnSpPr>
            <a:cxnSpLocks/>
          </p:cNvCxnSpPr>
          <p:nvPr userDrawn="1"/>
        </p:nvCxnSpPr>
        <p:spPr>
          <a:xfrm flipH="1">
            <a:off x="-27968" y="320393"/>
            <a:ext cx="1418767" cy="865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356F85B9-B0F0-024E-A7BB-8D597A507288}"/>
              </a:ext>
            </a:extLst>
          </p:cNvPr>
          <p:cNvCxnSpPr>
            <a:cxnSpLocks/>
          </p:cNvCxnSpPr>
          <p:nvPr userDrawn="1"/>
        </p:nvCxnSpPr>
        <p:spPr>
          <a:xfrm flipH="1">
            <a:off x="6150196" y="320393"/>
            <a:ext cx="1418767" cy="865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9296" y="330537"/>
            <a:ext cx="7084257" cy="261610"/>
          </a:xfrm>
          <a:prstGeom prst="rect">
            <a:avLst/>
          </a:prstGeom>
        </p:spPr>
        <p:txBody>
          <a:bodyPr lIns="0" tIns="0" rIns="0" bIns="0"/>
          <a:lstStyle>
            <a:lvl1pPr>
              <a:defRPr sz="1700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2571369" y="4960620"/>
            <a:ext cx="2420111" cy="2667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378142" y="4960620"/>
            <a:ext cx="1739455" cy="2667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5530850" y="5042140"/>
            <a:ext cx="1739455" cy="1384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9296" y="330537"/>
            <a:ext cx="7084257" cy="261610"/>
          </a:xfrm>
          <a:prstGeom prst="rect">
            <a:avLst/>
          </a:prstGeom>
        </p:spPr>
        <p:txBody>
          <a:bodyPr lIns="0" tIns="0" rIns="0" bIns="0"/>
          <a:lstStyle>
            <a:lvl1pPr>
              <a:defRPr sz="1700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2571369" y="4960620"/>
            <a:ext cx="2420111" cy="2667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378142" y="4960620"/>
            <a:ext cx="1739455" cy="2667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5530850" y="5042140"/>
            <a:ext cx="1739455" cy="1384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151737" y="247441"/>
            <a:ext cx="76774" cy="5391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146919" y="329067"/>
            <a:ext cx="125851" cy="8155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184257" y="247441"/>
            <a:ext cx="88513" cy="37307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146919" y="247441"/>
            <a:ext cx="81594" cy="125851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199650" y="247441"/>
            <a:ext cx="109758" cy="96011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6831238" y="500898"/>
            <a:ext cx="339725" cy="0"/>
          </a:xfrm>
          <a:custGeom>
            <a:avLst/>
            <a:gdLst/>
            <a:ahLst/>
            <a:cxnLst/>
            <a:rect l="l" t="t" r="r" b="b"/>
            <a:pathLst>
              <a:path w="339725">
                <a:moveTo>
                  <a:pt x="0" y="0"/>
                </a:moveTo>
                <a:lnTo>
                  <a:pt x="339455" y="0"/>
                </a:lnTo>
              </a:path>
            </a:pathLst>
          </a:custGeom>
          <a:ln w="29281">
            <a:solidFill>
              <a:srgbClr val="A31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6632499" y="409890"/>
            <a:ext cx="57150" cy="60960"/>
          </a:xfrm>
          <a:custGeom>
            <a:avLst/>
            <a:gdLst/>
            <a:ahLst/>
            <a:cxnLst/>
            <a:rect l="l" t="t" r="r" b="b"/>
            <a:pathLst>
              <a:path w="57150" h="60959">
                <a:moveTo>
                  <a:pt x="18842" y="0"/>
                </a:moveTo>
                <a:lnTo>
                  <a:pt x="8692" y="7104"/>
                </a:lnTo>
                <a:lnTo>
                  <a:pt x="2103" y="19218"/>
                </a:lnTo>
                <a:lnTo>
                  <a:pt x="0" y="36046"/>
                </a:lnTo>
                <a:lnTo>
                  <a:pt x="5391" y="48841"/>
                </a:lnTo>
                <a:lnTo>
                  <a:pt x="15719" y="57395"/>
                </a:lnTo>
                <a:lnTo>
                  <a:pt x="30062" y="60512"/>
                </a:lnTo>
                <a:lnTo>
                  <a:pt x="40059" y="60512"/>
                </a:lnTo>
                <a:lnTo>
                  <a:pt x="47527" y="56732"/>
                </a:lnTo>
                <a:lnTo>
                  <a:pt x="49038" y="55208"/>
                </a:lnTo>
                <a:lnTo>
                  <a:pt x="30062" y="55208"/>
                </a:lnTo>
                <a:lnTo>
                  <a:pt x="19215" y="52932"/>
                </a:lnTo>
                <a:lnTo>
                  <a:pt x="9232" y="44077"/>
                </a:lnTo>
                <a:lnTo>
                  <a:pt x="5373" y="30154"/>
                </a:lnTo>
                <a:lnTo>
                  <a:pt x="56000" y="30154"/>
                </a:lnTo>
                <a:lnTo>
                  <a:pt x="56762" y="29757"/>
                </a:lnTo>
                <a:lnTo>
                  <a:pt x="56762" y="27990"/>
                </a:lnTo>
                <a:lnTo>
                  <a:pt x="56307" y="24942"/>
                </a:lnTo>
                <a:lnTo>
                  <a:pt x="50422" y="24942"/>
                </a:lnTo>
                <a:lnTo>
                  <a:pt x="9493" y="14696"/>
                </a:lnTo>
                <a:lnTo>
                  <a:pt x="19154" y="6665"/>
                </a:lnTo>
                <a:lnTo>
                  <a:pt x="34780" y="4080"/>
                </a:lnTo>
                <a:lnTo>
                  <a:pt x="42650" y="4080"/>
                </a:lnTo>
                <a:lnTo>
                  <a:pt x="36635" y="1145"/>
                </a:lnTo>
                <a:lnTo>
                  <a:pt x="18842" y="0"/>
                </a:lnTo>
                <a:close/>
              </a:path>
              <a:path w="57150" h="60959">
                <a:moveTo>
                  <a:pt x="51824" y="42803"/>
                </a:moveTo>
                <a:lnTo>
                  <a:pt x="51428" y="43077"/>
                </a:lnTo>
                <a:lnTo>
                  <a:pt x="48411" y="49021"/>
                </a:lnTo>
                <a:lnTo>
                  <a:pt x="42589" y="55208"/>
                </a:lnTo>
                <a:lnTo>
                  <a:pt x="49038" y="55208"/>
                </a:lnTo>
                <a:lnTo>
                  <a:pt x="53836" y="50392"/>
                </a:lnTo>
                <a:lnTo>
                  <a:pt x="54964" y="47862"/>
                </a:lnTo>
                <a:lnTo>
                  <a:pt x="54964" y="43687"/>
                </a:lnTo>
                <a:lnTo>
                  <a:pt x="51824" y="42803"/>
                </a:lnTo>
                <a:close/>
              </a:path>
              <a:path w="57150" h="60959">
                <a:moveTo>
                  <a:pt x="42650" y="4080"/>
                </a:moveTo>
                <a:lnTo>
                  <a:pt x="34780" y="4080"/>
                </a:lnTo>
                <a:lnTo>
                  <a:pt x="45909" y="11303"/>
                </a:lnTo>
                <a:lnTo>
                  <a:pt x="50422" y="24942"/>
                </a:lnTo>
                <a:lnTo>
                  <a:pt x="56307" y="24942"/>
                </a:lnTo>
                <a:lnTo>
                  <a:pt x="55063" y="16594"/>
                </a:lnTo>
                <a:lnTo>
                  <a:pt x="48538" y="6953"/>
                </a:lnTo>
                <a:lnTo>
                  <a:pt x="42650" y="4080"/>
                </a:lnTo>
                <a:close/>
              </a:path>
            </a:pathLst>
          </a:custGeom>
          <a:solidFill>
            <a:srgbClr val="5050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6697614" y="408408"/>
            <a:ext cx="47625" cy="61594"/>
          </a:xfrm>
          <a:custGeom>
            <a:avLst/>
            <a:gdLst/>
            <a:ahLst/>
            <a:cxnLst/>
            <a:rect l="l" t="t" r="r" b="b"/>
            <a:pathLst>
              <a:path w="47625" h="61595">
                <a:moveTo>
                  <a:pt x="3047" y="46693"/>
                </a:moveTo>
                <a:lnTo>
                  <a:pt x="0" y="47577"/>
                </a:lnTo>
                <a:lnTo>
                  <a:pt x="0" y="51357"/>
                </a:lnTo>
                <a:lnTo>
                  <a:pt x="31511" y="61281"/>
                </a:lnTo>
                <a:lnTo>
                  <a:pt x="39317" y="56934"/>
                </a:lnTo>
                <a:lnTo>
                  <a:pt x="13655" y="56934"/>
                </a:lnTo>
                <a:lnTo>
                  <a:pt x="6949" y="52515"/>
                </a:lnTo>
                <a:lnTo>
                  <a:pt x="3291" y="46815"/>
                </a:lnTo>
                <a:lnTo>
                  <a:pt x="3047" y="46693"/>
                </a:lnTo>
                <a:close/>
              </a:path>
              <a:path w="47625" h="61595">
                <a:moveTo>
                  <a:pt x="18894" y="0"/>
                </a:moveTo>
                <a:lnTo>
                  <a:pt x="6431" y="6076"/>
                </a:lnTo>
                <a:lnTo>
                  <a:pt x="1851" y="18628"/>
                </a:lnTo>
                <a:lnTo>
                  <a:pt x="9362" y="29036"/>
                </a:lnTo>
                <a:lnTo>
                  <a:pt x="23012" y="33160"/>
                </a:lnTo>
                <a:lnTo>
                  <a:pt x="34168" y="35538"/>
                </a:lnTo>
                <a:lnTo>
                  <a:pt x="41635" y="37214"/>
                </a:lnTo>
                <a:lnTo>
                  <a:pt x="41635" y="52027"/>
                </a:lnTo>
                <a:lnTo>
                  <a:pt x="35295" y="56934"/>
                </a:lnTo>
                <a:lnTo>
                  <a:pt x="39317" y="56934"/>
                </a:lnTo>
                <a:lnTo>
                  <a:pt x="43276" y="54730"/>
                </a:lnTo>
                <a:lnTo>
                  <a:pt x="47369" y="41787"/>
                </a:lnTo>
                <a:lnTo>
                  <a:pt x="39403" y="31932"/>
                </a:lnTo>
                <a:lnTo>
                  <a:pt x="25572" y="27826"/>
                </a:lnTo>
                <a:lnTo>
                  <a:pt x="14691" y="25418"/>
                </a:lnTo>
                <a:lnTo>
                  <a:pt x="7589" y="23650"/>
                </a:lnTo>
                <a:lnTo>
                  <a:pt x="7589" y="9477"/>
                </a:lnTo>
                <a:lnTo>
                  <a:pt x="13807" y="4661"/>
                </a:lnTo>
                <a:lnTo>
                  <a:pt x="40835" y="4661"/>
                </a:lnTo>
                <a:lnTo>
                  <a:pt x="35279" y="1590"/>
                </a:lnTo>
                <a:lnTo>
                  <a:pt x="18894" y="0"/>
                </a:lnTo>
                <a:close/>
              </a:path>
              <a:path w="47625" h="61595">
                <a:moveTo>
                  <a:pt x="40835" y="4661"/>
                </a:moveTo>
                <a:lnTo>
                  <a:pt x="32644" y="4661"/>
                </a:lnTo>
                <a:lnTo>
                  <a:pt x="39502" y="8593"/>
                </a:lnTo>
                <a:lnTo>
                  <a:pt x="42519" y="13775"/>
                </a:lnTo>
                <a:lnTo>
                  <a:pt x="42763" y="14171"/>
                </a:lnTo>
                <a:lnTo>
                  <a:pt x="45811" y="13013"/>
                </a:lnTo>
                <a:lnTo>
                  <a:pt x="45811" y="9355"/>
                </a:lnTo>
                <a:lnTo>
                  <a:pt x="44927" y="7587"/>
                </a:lnTo>
                <a:lnTo>
                  <a:pt x="43441" y="6102"/>
                </a:lnTo>
                <a:lnTo>
                  <a:pt x="40835" y="4661"/>
                </a:lnTo>
                <a:close/>
              </a:path>
            </a:pathLst>
          </a:custGeom>
          <a:solidFill>
            <a:srgbClr val="5050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6754581" y="408644"/>
            <a:ext cx="59690" cy="62230"/>
          </a:xfrm>
          <a:custGeom>
            <a:avLst/>
            <a:gdLst/>
            <a:ahLst/>
            <a:cxnLst/>
            <a:rect l="l" t="t" r="r" b="b"/>
            <a:pathLst>
              <a:path w="59690" h="62229">
                <a:moveTo>
                  <a:pt x="24008" y="0"/>
                </a:moveTo>
                <a:lnTo>
                  <a:pt x="11389" y="5712"/>
                </a:lnTo>
                <a:lnTo>
                  <a:pt x="3026" y="16313"/>
                </a:lnTo>
                <a:lnTo>
                  <a:pt x="0" y="30516"/>
                </a:lnTo>
                <a:lnTo>
                  <a:pt x="982" y="38827"/>
                </a:lnTo>
                <a:lnTo>
                  <a:pt x="6979" y="50778"/>
                </a:lnTo>
                <a:lnTo>
                  <a:pt x="17868" y="58788"/>
                </a:lnTo>
                <a:lnTo>
                  <a:pt x="33002" y="61676"/>
                </a:lnTo>
                <a:lnTo>
                  <a:pt x="44298" y="58490"/>
                </a:lnTo>
                <a:lnTo>
                  <a:pt x="46774" y="56217"/>
                </a:lnTo>
                <a:lnTo>
                  <a:pt x="27142" y="56217"/>
                </a:lnTo>
                <a:lnTo>
                  <a:pt x="16227" y="51383"/>
                </a:lnTo>
                <a:lnTo>
                  <a:pt x="9071" y="40442"/>
                </a:lnTo>
                <a:lnTo>
                  <a:pt x="6939" y="23554"/>
                </a:lnTo>
                <a:lnTo>
                  <a:pt x="12592" y="13956"/>
                </a:lnTo>
                <a:lnTo>
                  <a:pt x="24004" y="8115"/>
                </a:lnTo>
                <a:lnTo>
                  <a:pt x="41773" y="7349"/>
                </a:lnTo>
                <a:lnTo>
                  <a:pt x="49492" y="7349"/>
                </a:lnTo>
                <a:lnTo>
                  <a:pt x="40572" y="2171"/>
                </a:lnTo>
                <a:lnTo>
                  <a:pt x="24008" y="0"/>
                </a:lnTo>
                <a:close/>
              </a:path>
              <a:path w="59690" h="62229">
                <a:moveTo>
                  <a:pt x="49492" y="7349"/>
                </a:moveTo>
                <a:lnTo>
                  <a:pt x="41773" y="7349"/>
                </a:lnTo>
                <a:lnTo>
                  <a:pt x="51444" y="16708"/>
                </a:lnTo>
                <a:lnTo>
                  <a:pt x="55046" y="30760"/>
                </a:lnTo>
                <a:lnTo>
                  <a:pt x="51705" y="43938"/>
                </a:lnTo>
                <a:lnTo>
                  <a:pt x="42161" y="52986"/>
                </a:lnTo>
                <a:lnTo>
                  <a:pt x="27142" y="56217"/>
                </a:lnTo>
                <a:lnTo>
                  <a:pt x="46774" y="56217"/>
                </a:lnTo>
                <a:lnTo>
                  <a:pt x="52963" y="50533"/>
                </a:lnTo>
                <a:lnTo>
                  <a:pt x="58203" y="37610"/>
                </a:lnTo>
                <a:lnTo>
                  <a:pt x="59225" y="19530"/>
                </a:lnTo>
                <a:lnTo>
                  <a:pt x="52353" y="9010"/>
                </a:lnTo>
                <a:lnTo>
                  <a:pt x="49492" y="7349"/>
                </a:lnTo>
                <a:close/>
              </a:path>
            </a:pathLst>
          </a:custGeom>
          <a:solidFill>
            <a:srgbClr val="5050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6832777" y="383352"/>
            <a:ext cx="0" cy="86360"/>
          </a:xfrm>
          <a:custGeom>
            <a:avLst/>
            <a:gdLst/>
            <a:ahLst/>
            <a:cxnLst/>
            <a:rect l="l" t="t" r="r" b="b"/>
            <a:pathLst>
              <a:path h="86359">
                <a:moveTo>
                  <a:pt x="0" y="0"/>
                </a:moveTo>
                <a:lnTo>
                  <a:pt x="0" y="86166"/>
                </a:lnTo>
              </a:path>
            </a:pathLst>
          </a:custGeom>
          <a:ln w="7335">
            <a:solidFill>
              <a:srgbClr val="5050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6853305" y="408894"/>
            <a:ext cx="52069" cy="61594"/>
          </a:xfrm>
          <a:custGeom>
            <a:avLst/>
            <a:gdLst/>
            <a:ahLst/>
            <a:cxnLst/>
            <a:rect l="l" t="t" r="r" b="b"/>
            <a:pathLst>
              <a:path w="52070" h="61595">
                <a:moveTo>
                  <a:pt x="4907" y="0"/>
                </a:moveTo>
                <a:lnTo>
                  <a:pt x="1127" y="0"/>
                </a:lnTo>
                <a:lnTo>
                  <a:pt x="0" y="640"/>
                </a:lnTo>
                <a:lnTo>
                  <a:pt x="0" y="34808"/>
                </a:lnTo>
                <a:lnTo>
                  <a:pt x="2045" y="47343"/>
                </a:lnTo>
                <a:lnTo>
                  <a:pt x="10008" y="57739"/>
                </a:lnTo>
                <a:lnTo>
                  <a:pt x="23896" y="61508"/>
                </a:lnTo>
                <a:lnTo>
                  <a:pt x="34046" y="61508"/>
                </a:lnTo>
                <a:lnTo>
                  <a:pt x="41483" y="56205"/>
                </a:lnTo>
                <a:lnTo>
                  <a:pt x="41839" y="55586"/>
                </a:lnTo>
                <a:lnTo>
                  <a:pt x="21064" y="55586"/>
                </a:lnTo>
                <a:lnTo>
                  <a:pt x="9922" y="48946"/>
                </a:lnTo>
                <a:lnTo>
                  <a:pt x="6065" y="34442"/>
                </a:lnTo>
                <a:lnTo>
                  <a:pt x="6065" y="640"/>
                </a:lnTo>
                <a:lnTo>
                  <a:pt x="4907" y="0"/>
                </a:lnTo>
                <a:close/>
              </a:path>
              <a:path w="52070" h="61595">
                <a:moveTo>
                  <a:pt x="51511" y="49103"/>
                </a:moveTo>
                <a:lnTo>
                  <a:pt x="45567" y="49103"/>
                </a:lnTo>
                <a:lnTo>
                  <a:pt x="45567" y="59496"/>
                </a:lnTo>
                <a:lnTo>
                  <a:pt x="47304" y="60624"/>
                </a:lnTo>
                <a:lnTo>
                  <a:pt x="50474" y="60624"/>
                </a:lnTo>
                <a:lnTo>
                  <a:pt x="51511" y="60137"/>
                </a:lnTo>
                <a:lnTo>
                  <a:pt x="51511" y="49103"/>
                </a:lnTo>
                <a:close/>
              </a:path>
              <a:path w="52070" h="61595">
                <a:moveTo>
                  <a:pt x="50352" y="0"/>
                </a:moveTo>
                <a:lnTo>
                  <a:pt x="46542" y="0"/>
                </a:lnTo>
                <a:lnTo>
                  <a:pt x="45415" y="640"/>
                </a:lnTo>
                <a:lnTo>
                  <a:pt x="45415" y="2926"/>
                </a:lnTo>
                <a:lnTo>
                  <a:pt x="44232" y="44273"/>
                </a:lnTo>
                <a:lnTo>
                  <a:pt x="35628" y="52636"/>
                </a:lnTo>
                <a:lnTo>
                  <a:pt x="21064" y="55586"/>
                </a:lnTo>
                <a:lnTo>
                  <a:pt x="41839" y="55586"/>
                </a:lnTo>
                <a:lnTo>
                  <a:pt x="45567" y="49103"/>
                </a:lnTo>
                <a:lnTo>
                  <a:pt x="51511" y="49103"/>
                </a:lnTo>
                <a:lnTo>
                  <a:pt x="51511" y="640"/>
                </a:lnTo>
                <a:lnTo>
                  <a:pt x="50352" y="0"/>
                </a:lnTo>
                <a:close/>
              </a:path>
            </a:pathLst>
          </a:custGeom>
          <a:solidFill>
            <a:srgbClr val="5050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6915698" y="394599"/>
            <a:ext cx="38100" cy="76200"/>
          </a:xfrm>
          <a:custGeom>
            <a:avLst/>
            <a:gdLst/>
            <a:ahLst/>
            <a:cxnLst/>
            <a:rect l="l" t="t" r="r" b="b"/>
            <a:pathLst>
              <a:path w="38100" h="76200">
                <a:moveTo>
                  <a:pt x="16184" y="20116"/>
                </a:moveTo>
                <a:lnTo>
                  <a:pt x="10241" y="20116"/>
                </a:lnTo>
                <a:lnTo>
                  <a:pt x="10241" y="69860"/>
                </a:lnTo>
                <a:lnTo>
                  <a:pt x="15300" y="75803"/>
                </a:lnTo>
                <a:lnTo>
                  <a:pt x="30754" y="75803"/>
                </a:lnTo>
                <a:lnTo>
                  <a:pt x="34015" y="74279"/>
                </a:lnTo>
                <a:lnTo>
                  <a:pt x="35935" y="72268"/>
                </a:lnTo>
                <a:lnTo>
                  <a:pt x="37429" y="70865"/>
                </a:lnTo>
                <a:lnTo>
                  <a:pt x="37521" y="70622"/>
                </a:lnTo>
                <a:lnTo>
                  <a:pt x="19110" y="70622"/>
                </a:lnTo>
                <a:lnTo>
                  <a:pt x="16184" y="66446"/>
                </a:lnTo>
                <a:lnTo>
                  <a:pt x="16184" y="20116"/>
                </a:lnTo>
                <a:close/>
              </a:path>
              <a:path w="38100" h="76200">
                <a:moveTo>
                  <a:pt x="36179" y="65318"/>
                </a:moveTo>
                <a:lnTo>
                  <a:pt x="35935" y="65440"/>
                </a:lnTo>
                <a:lnTo>
                  <a:pt x="33802" y="68610"/>
                </a:lnTo>
                <a:lnTo>
                  <a:pt x="30601" y="70622"/>
                </a:lnTo>
                <a:lnTo>
                  <a:pt x="37521" y="70622"/>
                </a:lnTo>
                <a:lnTo>
                  <a:pt x="37947" y="69494"/>
                </a:lnTo>
                <a:lnTo>
                  <a:pt x="37947" y="66080"/>
                </a:lnTo>
                <a:lnTo>
                  <a:pt x="36179" y="65318"/>
                </a:lnTo>
                <a:close/>
              </a:path>
              <a:path w="38100" h="76200">
                <a:moveTo>
                  <a:pt x="35813" y="14660"/>
                </a:moveTo>
                <a:lnTo>
                  <a:pt x="609" y="14660"/>
                </a:lnTo>
                <a:lnTo>
                  <a:pt x="0" y="15575"/>
                </a:lnTo>
                <a:lnTo>
                  <a:pt x="0" y="19232"/>
                </a:lnTo>
                <a:lnTo>
                  <a:pt x="609" y="20116"/>
                </a:lnTo>
                <a:lnTo>
                  <a:pt x="35813" y="20116"/>
                </a:lnTo>
                <a:lnTo>
                  <a:pt x="36545" y="19232"/>
                </a:lnTo>
                <a:lnTo>
                  <a:pt x="36545" y="15575"/>
                </a:lnTo>
                <a:lnTo>
                  <a:pt x="35813" y="14660"/>
                </a:lnTo>
                <a:close/>
              </a:path>
              <a:path w="38100" h="76200">
                <a:moveTo>
                  <a:pt x="15179" y="0"/>
                </a:moveTo>
                <a:lnTo>
                  <a:pt x="11369" y="0"/>
                </a:lnTo>
                <a:lnTo>
                  <a:pt x="10241" y="761"/>
                </a:lnTo>
                <a:lnTo>
                  <a:pt x="10241" y="14660"/>
                </a:lnTo>
                <a:lnTo>
                  <a:pt x="16184" y="14660"/>
                </a:lnTo>
                <a:lnTo>
                  <a:pt x="16184" y="761"/>
                </a:lnTo>
                <a:lnTo>
                  <a:pt x="15179" y="0"/>
                </a:lnTo>
                <a:close/>
              </a:path>
            </a:pathLst>
          </a:custGeom>
          <a:solidFill>
            <a:srgbClr val="5050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6963765" y="393898"/>
            <a:ext cx="8890" cy="76200"/>
          </a:xfrm>
          <a:custGeom>
            <a:avLst/>
            <a:gdLst/>
            <a:ahLst/>
            <a:cxnLst/>
            <a:rect l="l" t="t" r="r" b="b"/>
            <a:pathLst>
              <a:path w="8890" h="76200">
                <a:moveTo>
                  <a:pt x="7101" y="0"/>
                </a:moveTo>
                <a:lnTo>
                  <a:pt x="1402" y="0"/>
                </a:lnTo>
                <a:lnTo>
                  <a:pt x="0" y="1402"/>
                </a:lnTo>
                <a:lnTo>
                  <a:pt x="0" y="6949"/>
                </a:lnTo>
                <a:lnTo>
                  <a:pt x="1402" y="8351"/>
                </a:lnTo>
                <a:lnTo>
                  <a:pt x="6979" y="8351"/>
                </a:lnTo>
                <a:lnTo>
                  <a:pt x="8381" y="6949"/>
                </a:lnTo>
                <a:lnTo>
                  <a:pt x="8381" y="1402"/>
                </a:lnTo>
                <a:lnTo>
                  <a:pt x="7101" y="0"/>
                </a:lnTo>
                <a:close/>
              </a:path>
              <a:path w="8890" h="76200">
                <a:moveTo>
                  <a:pt x="6095" y="14996"/>
                </a:moveTo>
                <a:lnTo>
                  <a:pt x="2164" y="14996"/>
                </a:lnTo>
                <a:lnTo>
                  <a:pt x="1158" y="15636"/>
                </a:lnTo>
                <a:lnTo>
                  <a:pt x="1158" y="75011"/>
                </a:lnTo>
                <a:lnTo>
                  <a:pt x="2164" y="75620"/>
                </a:lnTo>
                <a:lnTo>
                  <a:pt x="6095" y="75620"/>
                </a:lnTo>
                <a:lnTo>
                  <a:pt x="7223" y="75011"/>
                </a:lnTo>
                <a:lnTo>
                  <a:pt x="7223" y="15636"/>
                </a:lnTo>
                <a:lnTo>
                  <a:pt x="6095" y="14996"/>
                </a:lnTo>
                <a:close/>
              </a:path>
            </a:pathLst>
          </a:custGeom>
          <a:solidFill>
            <a:srgbClr val="5050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6984918" y="408644"/>
            <a:ext cx="59690" cy="62230"/>
          </a:xfrm>
          <a:custGeom>
            <a:avLst/>
            <a:gdLst/>
            <a:ahLst/>
            <a:cxnLst/>
            <a:rect l="l" t="t" r="r" b="b"/>
            <a:pathLst>
              <a:path w="59690" h="62229">
                <a:moveTo>
                  <a:pt x="24008" y="0"/>
                </a:moveTo>
                <a:lnTo>
                  <a:pt x="11389" y="5712"/>
                </a:lnTo>
                <a:lnTo>
                  <a:pt x="3026" y="16313"/>
                </a:lnTo>
                <a:lnTo>
                  <a:pt x="0" y="30516"/>
                </a:lnTo>
                <a:lnTo>
                  <a:pt x="988" y="38852"/>
                </a:lnTo>
                <a:lnTo>
                  <a:pt x="6993" y="50790"/>
                </a:lnTo>
                <a:lnTo>
                  <a:pt x="17889" y="58791"/>
                </a:lnTo>
                <a:lnTo>
                  <a:pt x="33038" y="61674"/>
                </a:lnTo>
                <a:lnTo>
                  <a:pt x="44326" y="58478"/>
                </a:lnTo>
                <a:lnTo>
                  <a:pt x="46786" y="56217"/>
                </a:lnTo>
                <a:lnTo>
                  <a:pt x="27147" y="56217"/>
                </a:lnTo>
                <a:lnTo>
                  <a:pt x="16240" y="51382"/>
                </a:lnTo>
                <a:lnTo>
                  <a:pt x="9078" y="40442"/>
                </a:lnTo>
                <a:lnTo>
                  <a:pt x="6941" y="23554"/>
                </a:lnTo>
                <a:lnTo>
                  <a:pt x="12602" y="13956"/>
                </a:lnTo>
                <a:lnTo>
                  <a:pt x="24017" y="8115"/>
                </a:lnTo>
                <a:lnTo>
                  <a:pt x="41773" y="7349"/>
                </a:lnTo>
                <a:lnTo>
                  <a:pt x="49508" y="7349"/>
                </a:lnTo>
                <a:lnTo>
                  <a:pt x="40571" y="2168"/>
                </a:lnTo>
                <a:lnTo>
                  <a:pt x="24008" y="0"/>
                </a:lnTo>
                <a:close/>
              </a:path>
              <a:path w="59690" h="62229">
                <a:moveTo>
                  <a:pt x="49508" y="7349"/>
                </a:moveTo>
                <a:lnTo>
                  <a:pt x="41773" y="7349"/>
                </a:lnTo>
                <a:lnTo>
                  <a:pt x="51444" y="16708"/>
                </a:lnTo>
                <a:lnTo>
                  <a:pt x="55046" y="30760"/>
                </a:lnTo>
                <a:lnTo>
                  <a:pt x="51714" y="43936"/>
                </a:lnTo>
                <a:lnTo>
                  <a:pt x="42177" y="52985"/>
                </a:lnTo>
                <a:lnTo>
                  <a:pt x="27147" y="56217"/>
                </a:lnTo>
                <a:lnTo>
                  <a:pt x="46786" y="56217"/>
                </a:lnTo>
                <a:lnTo>
                  <a:pt x="52988" y="50515"/>
                </a:lnTo>
                <a:lnTo>
                  <a:pt x="58227" y="37591"/>
                </a:lnTo>
                <a:lnTo>
                  <a:pt x="59246" y="19513"/>
                </a:lnTo>
                <a:lnTo>
                  <a:pt x="52361" y="9002"/>
                </a:lnTo>
                <a:lnTo>
                  <a:pt x="49508" y="7349"/>
                </a:lnTo>
                <a:close/>
              </a:path>
            </a:pathLst>
          </a:custGeom>
          <a:solidFill>
            <a:srgbClr val="5050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7059472" y="408010"/>
            <a:ext cx="52069" cy="61594"/>
          </a:xfrm>
          <a:custGeom>
            <a:avLst/>
            <a:gdLst/>
            <a:ahLst/>
            <a:cxnLst/>
            <a:rect l="l" t="t" r="r" b="b"/>
            <a:pathLst>
              <a:path w="52070" h="61595">
                <a:moveTo>
                  <a:pt x="4175" y="883"/>
                </a:moveTo>
                <a:lnTo>
                  <a:pt x="883" y="883"/>
                </a:lnTo>
                <a:lnTo>
                  <a:pt x="0" y="1402"/>
                </a:lnTo>
                <a:lnTo>
                  <a:pt x="0" y="60868"/>
                </a:lnTo>
                <a:lnTo>
                  <a:pt x="1127" y="61508"/>
                </a:lnTo>
                <a:lnTo>
                  <a:pt x="4937" y="61508"/>
                </a:lnTo>
                <a:lnTo>
                  <a:pt x="6065" y="60868"/>
                </a:lnTo>
                <a:lnTo>
                  <a:pt x="6065" y="58613"/>
                </a:lnTo>
                <a:lnTo>
                  <a:pt x="7276" y="17206"/>
                </a:lnTo>
                <a:lnTo>
                  <a:pt x="12246" y="12405"/>
                </a:lnTo>
                <a:lnTo>
                  <a:pt x="5943" y="12405"/>
                </a:lnTo>
                <a:lnTo>
                  <a:pt x="5943" y="2011"/>
                </a:lnTo>
                <a:lnTo>
                  <a:pt x="4175" y="883"/>
                </a:lnTo>
                <a:close/>
              </a:path>
              <a:path w="52070" h="61595">
                <a:moveTo>
                  <a:pt x="43099" y="5928"/>
                </a:moveTo>
                <a:lnTo>
                  <a:pt x="30468" y="5928"/>
                </a:lnTo>
                <a:lnTo>
                  <a:pt x="41597" y="12583"/>
                </a:lnTo>
                <a:lnTo>
                  <a:pt x="45445" y="27096"/>
                </a:lnTo>
                <a:lnTo>
                  <a:pt x="45445" y="60868"/>
                </a:lnTo>
                <a:lnTo>
                  <a:pt x="46573" y="61508"/>
                </a:lnTo>
                <a:lnTo>
                  <a:pt x="50383" y="61508"/>
                </a:lnTo>
                <a:lnTo>
                  <a:pt x="51511" y="60868"/>
                </a:lnTo>
                <a:lnTo>
                  <a:pt x="51511" y="58613"/>
                </a:lnTo>
                <a:lnTo>
                  <a:pt x="49427" y="14103"/>
                </a:lnTo>
                <a:lnTo>
                  <a:pt x="43099" y="5928"/>
                </a:lnTo>
                <a:close/>
              </a:path>
              <a:path w="52070" h="61595">
                <a:moveTo>
                  <a:pt x="27462" y="0"/>
                </a:moveTo>
                <a:lnTo>
                  <a:pt x="17465" y="0"/>
                </a:lnTo>
                <a:lnTo>
                  <a:pt x="9875" y="5333"/>
                </a:lnTo>
                <a:lnTo>
                  <a:pt x="5943" y="12405"/>
                </a:lnTo>
                <a:lnTo>
                  <a:pt x="12246" y="12405"/>
                </a:lnTo>
                <a:lnTo>
                  <a:pt x="15903" y="8873"/>
                </a:lnTo>
                <a:lnTo>
                  <a:pt x="30468" y="5928"/>
                </a:lnTo>
                <a:lnTo>
                  <a:pt x="43099" y="5928"/>
                </a:lnTo>
                <a:lnTo>
                  <a:pt x="41416" y="3756"/>
                </a:lnTo>
                <a:lnTo>
                  <a:pt x="27462" y="0"/>
                </a:lnTo>
                <a:close/>
              </a:path>
            </a:pathLst>
          </a:custGeom>
          <a:solidFill>
            <a:srgbClr val="5050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7123145" y="408404"/>
            <a:ext cx="47625" cy="61594"/>
          </a:xfrm>
          <a:custGeom>
            <a:avLst/>
            <a:gdLst/>
            <a:ahLst/>
            <a:cxnLst/>
            <a:rect l="l" t="t" r="r" b="b"/>
            <a:pathLst>
              <a:path w="47625" h="61595">
                <a:moveTo>
                  <a:pt x="3017" y="46697"/>
                </a:moveTo>
                <a:lnTo>
                  <a:pt x="0" y="47581"/>
                </a:lnTo>
                <a:lnTo>
                  <a:pt x="0" y="51361"/>
                </a:lnTo>
                <a:lnTo>
                  <a:pt x="31517" y="61280"/>
                </a:lnTo>
                <a:lnTo>
                  <a:pt x="39310" y="56938"/>
                </a:lnTo>
                <a:lnTo>
                  <a:pt x="13655" y="56938"/>
                </a:lnTo>
                <a:lnTo>
                  <a:pt x="6949" y="52519"/>
                </a:lnTo>
                <a:lnTo>
                  <a:pt x="3291" y="46819"/>
                </a:lnTo>
                <a:lnTo>
                  <a:pt x="3017" y="46697"/>
                </a:lnTo>
                <a:close/>
              </a:path>
              <a:path w="47625" h="61595">
                <a:moveTo>
                  <a:pt x="18899" y="0"/>
                </a:moveTo>
                <a:lnTo>
                  <a:pt x="6435" y="6072"/>
                </a:lnTo>
                <a:lnTo>
                  <a:pt x="1851" y="18632"/>
                </a:lnTo>
                <a:lnTo>
                  <a:pt x="9362" y="29040"/>
                </a:lnTo>
                <a:lnTo>
                  <a:pt x="23012" y="33164"/>
                </a:lnTo>
                <a:lnTo>
                  <a:pt x="34168" y="35541"/>
                </a:lnTo>
                <a:lnTo>
                  <a:pt x="41605" y="37218"/>
                </a:lnTo>
                <a:lnTo>
                  <a:pt x="41605" y="52031"/>
                </a:lnTo>
                <a:lnTo>
                  <a:pt x="35295" y="56938"/>
                </a:lnTo>
                <a:lnTo>
                  <a:pt x="39310" y="56938"/>
                </a:lnTo>
                <a:lnTo>
                  <a:pt x="43280" y="54727"/>
                </a:lnTo>
                <a:lnTo>
                  <a:pt x="47369" y="41791"/>
                </a:lnTo>
                <a:lnTo>
                  <a:pt x="39403" y="31936"/>
                </a:lnTo>
                <a:lnTo>
                  <a:pt x="25572" y="27830"/>
                </a:lnTo>
                <a:lnTo>
                  <a:pt x="14660" y="25422"/>
                </a:lnTo>
                <a:lnTo>
                  <a:pt x="7589" y="23654"/>
                </a:lnTo>
                <a:lnTo>
                  <a:pt x="7589" y="9481"/>
                </a:lnTo>
                <a:lnTo>
                  <a:pt x="13776" y="4665"/>
                </a:lnTo>
                <a:lnTo>
                  <a:pt x="40834" y="4665"/>
                </a:lnTo>
                <a:lnTo>
                  <a:pt x="35283" y="1594"/>
                </a:lnTo>
                <a:lnTo>
                  <a:pt x="18899" y="0"/>
                </a:lnTo>
                <a:close/>
              </a:path>
              <a:path w="47625" h="61595">
                <a:moveTo>
                  <a:pt x="40834" y="4665"/>
                </a:moveTo>
                <a:lnTo>
                  <a:pt x="32644" y="4665"/>
                </a:lnTo>
                <a:lnTo>
                  <a:pt x="39471" y="8597"/>
                </a:lnTo>
                <a:lnTo>
                  <a:pt x="42519" y="13779"/>
                </a:lnTo>
                <a:lnTo>
                  <a:pt x="42763" y="14175"/>
                </a:lnTo>
                <a:lnTo>
                  <a:pt x="45811" y="13017"/>
                </a:lnTo>
                <a:lnTo>
                  <a:pt x="45811" y="9359"/>
                </a:lnTo>
                <a:lnTo>
                  <a:pt x="44897" y="7591"/>
                </a:lnTo>
                <a:lnTo>
                  <a:pt x="43444" y="6108"/>
                </a:lnTo>
                <a:lnTo>
                  <a:pt x="40834" y="4665"/>
                </a:lnTo>
                <a:close/>
              </a:path>
            </a:pathLst>
          </a:custGeom>
          <a:solidFill>
            <a:srgbClr val="5050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0" y="856493"/>
            <a:ext cx="7560309" cy="0"/>
          </a:xfrm>
          <a:custGeom>
            <a:avLst/>
            <a:gdLst/>
            <a:ahLst/>
            <a:cxnLst/>
            <a:rect l="l" t="t" r="r" b="b"/>
            <a:pathLst>
              <a:path w="7560309">
                <a:moveTo>
                  <a:pt x="0" y="0"/>
                </a:moveTo>
                <a:lnTo>
                  <a:pt x="7560056" y="0"/>
                </a:lnTo>
              </a:path>
            </a:pathLst>
          </a:custGeom>
          <a:ln w="6349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2571369" y="4960620"/>
            <a:ext cx="2420111" cy="2667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378142" y="4960620"/>
            <a:ext cx="1739455" cy="2667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5530850" y="5042140"/>
            <a:ext cx="1739455" cy="1384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825" y="213607"/>
            <a:ext cx="6800850" cy="889000"/>
          </a:xfrm>
          <a:prstGeom prst="rect">
            <a:avLst/>
          </a:prstGeom>
        </p:spPr>
        <p:txBody>
          <a:bodyPr lIns="73655" tIns="36827" rIns="73655" bIns="36827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825" y="1244607"/>
            <a:ext cx="6800850" cy="3520193"/>
          </a:xfrm>
          <a:prstGeom prst="rect">
            <a:avLst/>
          </a:prstGeom>
        </p:spPr>
        <p:txBody>
          <a:bodyPr lIns="73655" tIns="36827" rIns="73655" bIns="36827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825" y="4943834"/>
            <a:ext cx="1763183" cy="283986"/>
          </a:xfrm>
          <a:prstGeom prst="rect">
            <a:avLst/>
          </a:prstGeom>
        </p:spPr>
        <p:txBody>
          <a:bodyPr lIns="73655" tIns="36827" rIns="73655" bIns="36827"/>
          <a:lstStyle/>
          <a:p>
            <a:fld id="{E92CC348-E9A1-4B11-A06D-9F9FD7180F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81807" y="4943834"/>
            <a:ext cx="2392892" cy="283986"/>
          </a:xfrm>
          <a:prstGeom prst="rect">
            <a:avLst/>
          </a:prstGeom>
        </p:spPr>
        <p:txBody>
          <a:bodyPr lIns="73655" tIns="36827" rIns="73655" bIns="36827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415492" y="4943834"/>
            <a:ext cx="1763183" cy="283986"/>
          </a:xfrm>
          <a:prstGeom prst="rect">
            <a:avLst/>
          </a:prstGeom>
        </p:spPr>
        <p:txBody>
          <a:bodyPr lIns="73655" tIns="36827" rIns="73655" bIns="36827"/>
          <a:lstStyle/>
          <a:p>
            <a:fld id="{8902BF06-0C5C-4102-835A-705F1F439D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7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 sz="1600">
          <a:latin typeface="+mn-lt"/>
          <a:ea typeface="+mj-ea"/>
          <a:cs typeface="+mj-cs"/>
        </a:defRPr>
      </a:lvl1pPr>
    </p:titleStyle>
    <p:bodyStyle>
      <a:lvl1pPr marL="0">
        <a:defRPr sz="105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13" Type="http://schemas.openxmlformats.org/officeDocument/2006/relationships/image" Target="../media/image85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5" Type="http://schemas.openxmlformats.org/officeDocument/2006/relationships/image" Target="../media/image87.jpe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jpeg"/><Relationship Id="rId14" Type="http://schemas.openxmlformats.org/officeDocument/2006/relationships/image" Target="../media/image8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13" Type="http://schemas.openxmlformats.org/officeDocument/2006/relationships/image" Target="../media/image98.jpeg"/><Relationship Id="rId3" Type="http://schemas.openxmlformats.org/officeDocument/2006/relationships/image" Target="../media/image88.emf"/><Relationship Id="rId7" Type="http://schemas.openxmlformats.org/officeDocument/2006/relationships/image" Target="../media/image92.jpeg"/><Relationship Id="rId12" Type="http://schemas.openxmlformats.org/officeDocument/2006/relationships/image" Target="../media/image9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jpeg"/><Relationship Id="rId11" Type="http://schemas.openxmlformats.org/officeDocument/2006/relationships/image" Target="../media/image96.jpeg"/><Relationship Id="rId5" Type="http://schemas.openxmlformats.org/officeDocument/2006/relationships/image" Target="../media/image90.png"/><Relationship Id="rId15" Type="http://schemas.openxmlformats.org/officeDocument/2006/relationships/image" Target="../media/image54.png"/><Relationship Id="rId10" Type="http://schemas.openxmlformats.org/officeDocument/2006/relationships/image" Target="../media/image95.png"/><Relationship Id="rId4" Type="http://schemas.openxmlformats.org/officeDocument/2006/relationships/image" Target="../media/image89.jpeg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jpeg"/><Relationship Id="rId3" Type="http://schemas.openxmlformats.org/officeDocument/2006/relationships/image" Target="../media/image104.jpeg"/><Relationship Id="rId7" Type="http://schemas.openxmlformats.org/officeDocument/2006/relationships/image" Target="../media/image108.tiff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4.emf"/><Relationship Id="rId4" Type="http://schemas.openxmlformats.org/officeDocument/2006/relationships/image" Target="../media/image113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jpeg"/><Relationship Id="rId7" Type="http://schemas.openxmlformats.org/officeDocument/2006/relationships/image" Target="../media/image120.pn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jpeg"/><Relationship Id="rId9" Type="http://schemas.openxmlformats.org/officeDocument/2006/relationships/image" Target="../media/image1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4.jpeg"/><Relationship Id="rId4" Type="http://schemas.openxmlformats.org/officeDocument/2006/relationships/hyperlink" Target="mailto:veronika.bespechalnaya@ottoruss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f"/><Relationship Id="rId13" Type="http://schemas.openxmlformats.org/officeDocument/2006/relationships/image" Target="../media/image21.tiff"/><Relationship Id="rId18" Type="http://schemas.openxmlformats.org/officeDocument/2006/relationships/image" Target="../media/image26.tiff"/><Relationship Id="rId26" Type="http://schemas.openxmlformats.org/officeDocument/2006/relationships/image" Target="../media/image34.tiff"/><Relationship Id="rId39" Type="http://schemas.openxmlformats.org/officeDocument/2006/relationships/image" Target="../media/image47.tiff"/><Relationship Id="rId3" Type="http://schemas.openxmlformats.org/officeDocument/2006/relationships/image" Target="../media/image11.tiff"/><Relationship Id="rId21" Type="http://schemas.openxmlformats.org/officeDocument/2006/relationships/image" Target="../media/image29.tiff"/><Relationship Id="rId34" Type="http://schemas.openxmlformats.org/officeDocument/2006/relationships/image" Target="../media/image42.tiff"/><Relationship Id="rId42" Type="http://schemas.openxmlformats.org/officeDocument/2006/relationships/image" Target="../media/image50.jpeg"/><Relationship Id="rId7" Type="http://schemas.openxmlformats.org/officeDocument/2006/relationships/image" Target="../media/image15.tiff"/><Relationship Id="rId12" Type="http://schemas.openxmlformats.org/officeDocument/2006/relationships/image" Target="../media/image20.tiff"/><Relationship Id="rId17" Type="http://schemas.openxmlformats.org/officeDocument/2006/relationships/image" Target="../media/image25.tiff"/><Relationship Id="rId25" Type="http://schemas.openxmlformats.org/officeDocument/2006/relationships/image" Target="../media/image33.tiff"/><Relationship Id="rId33" Type="http://schemas.openxmlformats.org/officeDocument/2006/relationships/image" Target="../media/image41.tiff"/><Relationship Id="rId38" Type="http://schemas.openxmlformats.org/officeDocument/2006/relationships/image" Target="../media/image46.tiff"/><Relationship Id="rId2" Type="http://schemas.openxmlformats.org/officeDocument/2006/relationships/image" Target="../media/image10.png"/><Relationship Id="rId16" Type="http://schemas.openxmlformats.org/officeDocument/2006/relationships/image" Target="../media/image24.tiff"/><Relationship Id="rId20" Type="http://schemas.openxmlformats.org/officeDocument/2006/relationships/image" Target="../media/image28.tiff"/><Relationship Id="rId29" Type="http://schemas.openxmlformats.org/officeDocument/2006/relationships/image" Target="../media/image37.tiff"/><Relationship Id="rId41" Type="http://schemas.openxmlformats.org/officeDocument/2006/relationships/image" Target="../media/image49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tiff"/><Relationship Id="rId11" Type="http://schemas.openxmlformats.org/officeDocument/2006/relationships/image" Target="../media/image19.tiff"/><Relationship Id="rId24" Type="http://schemas.openxmlformats.org/officeDocument/2006/relationships/image" Target="../media/image32.tiff"/><Relationship Id="rId32" Type="http://schemas.openxmlformats.org/officeDocument/2006/relationships/image" Target="../media/image40.tiff"/><Relationship Id="rId37" Type="http://schemas.openxmlformats.org/officeDocument/2006/relationships/image" Target="../media/image45.tiff"/><Relationship Id="rId40" Type="http://schemas.openxmlformats.org/officeDocument/2006/relationships/image" Target="../media/image48.tiff"/><Relationship Id="rId5" Type="http://schemas.openxmlformats.org/officeDocument/2006/relationships/image" Target="../media/image13.tiff"/><Relationship Id="rId15" Type="http://schemas.openxmlformats.org/officeDocument/2006/relationships/image" Target="../media/image23.tiff"/><Relationship Id="rId23" Type="http://schemas.openxmlformats.org/officeDocument/2006/relationships/image" Target="../media/image31.tiff"/><Relationship Id="rId28" Type="http://schemas.openxmlformats.org/officeDocument/2006/relationships/image" Target="../media/image36.tiff"/><Relationship Id="rId36" Type="http://schemas.openxmlformats.org/officeDocument/2006/relationships/image" Target="../media/image44.tiff"/><Relationship Id="rId10" Type="http://schemas.openxmlformats.org/officeDocument/2006/relationships/image" Target="../media/image18.tiff"/><Relationship Id="rId19" Type="http://schemas.openxmlformats.org/officeDocument/2006/relationships/image" Target="../media/image27.tiff"/><Relationship Id="rId31" Type="http://schemas.openxmlformats.org/officeDocument/2006/relationships/image" Target="../media/image39.tiff"/><Relationship Id="rId4" Type="http://schemas.openxmlformats.org/officeDocument/2006/relationships/image" Target="../media/image12.tiff"/><Relationship Id="rId9" Type="http://schemas.openxmlformats.org/officeDocument/2006/relationships/image" Target="../media/image17.tiff"/><Relationship Id="rId14" Type="http://schemas.openxmlformats.org/officeDocument/2006/relationships/image" Target="../media/image22.tiff"/><Relationship Id="rId22" Type="http://schemas.openxmlformats.org/officeDocument/2006/relationships/image" Target="../media/image30.tiff"/><Relationship Id="rId27" Type="http://schemas.openxmlformats.org/officeDocument/2006/relationships/image" Target="../media/image35.tiff"/><Relationship Id="rId30" Type="http://schemas.openxmlformats.org/officeDocument/2006/relationships/image" Target="../media/image38.tiff"/><Relationship Id="rId35" Type="http://schemas.openxmlformats.org/officeDocument/2006/relationships/image" Target="../media/image4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if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56.emf"/><Relationship Id="rId7" Type="http://schemas.openxmlformats.org/officeDocument/2006/relationships/image" Target="../media/image6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image" Target="../media/image62.emf"/><Relationship Id="rId7" Type="http://schemas.openxmlformats.org/officeDocument/2006/relationships/image" Target="../media/image6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emf"/><Relationship Id="rId5" Type="http://schemas.openxmlformats.org/officeDocument/2006/relationships/image" Target="../media/image64.emf"/><Relationship Id="rId4" Type="http://schemas.openxmlformats.org/officeDocument/2006/relationships/image" Target="../media/image63.emf"/><Relationship Id="rId9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tiff"/><Relationship Id="rId3" Type="http://schemas.openxmlformats.org/officeDocument/2006/relationships/image" Target="../media/image69.png"/><Relationship Id="rId7" Type="http://schemas.openxmlformats.org/officeDocument/2006/relationships/image" Target="../media/image73.tiff"/><Relationship Id="rId2" Type="http://schemas.openxmlformats.org/officeDocument/2006/relationships/image" Target="../media/image6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tiff"/><Relationship Id="rId4" Type="http://schemas.openxmlformats.org/officeDocument/2006/relationships/image" Target="../media/image70.png"/><Relationship Id="rId9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2988E76-3565-8248-9605-D47CB48EF4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556500" cy="5334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F59B984C-1A8A-7D49-9AA9-2E8F198D5341}"/>
              </a:ext>
            </a:extLst>
          </p:cNvPr>
          <p:cNvSpPr/>
          <p:nvPr/>
        </p:nvSpPr>
        <p:spPr>
          <a:xfrm>
            <a:off x="0" y="0"/>
            <a:ext cx="7556500" cy="5334000"/>
          </a:xfrm>
          <a:prstGeom prst="rect">
            <a:avLst/>
          </a:prstGeom>
          <a:solidFill>
            <a:schemeClr val="tx2">
              <a:lumMod val="5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631391" y="2064603"/>
            <a:ext cx="6293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КОМПЛЕКСНЫЕ </a:t>
            </a:r>
            <a:endParaRPr lang="en-US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ОНЛАЙН-РЕШЕНИЯ ДЛЯ БРЕНДОВ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29159" y="3376482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Успешно выводим бренды </a:t>
            </a:r>
          </a:p>
          <a:p>
            <a:pPr algn="ctr"/>
            <a:r>
              <a:rPr lang="ru-RU" sz="14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онлайн с 2012 года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="" xmlns:a16="http://schemas.microsoft.com/office/drawing/2014/main" id="{69891B7E-675D-B743-BD5A-82B3F96806D9}"/>
              </a:ext>
            </a:extLst>
          </p:cNvPr>
          <p:cNvSpPr/>
          <p:nvPr/>
        </p:nvSpPr>
        <p:spPr>
          <a:xfrm>
            <a:off x="6016764" y="3638092"/>
            <a:ext cx="3079458" cy="3079458"/>
          </a:xfrm>
          <a:prstGeom prst="ellipse">
            <a:avLst/>
          </a:prstGeom>
          <a:solidFill>
            <a:srgbClr val="FFC000">
              <a:alpha val="49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ABC4F02-9512-C943-A460-FDC1A1DB74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756" y="461622"/>
            <a:ext cx="2506980" cy="11203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Прямоугольник 605">
            <a:extLst>
              <a:ext uri="{FF2B5EF4-FFF2-40B4-BE49-F238E27FC236}">
                <a16:creationId xmlns="" xmlns:a16="http://schemas.microsoft.com/office/drawing/2014/main" id="{313A98AD-EE2E-E44A-BC3A-DBE3395E7D0C}"/>
              </a:ext>
            </a:extLst>
          </p:cNvPr>
          <p:cNvSpPr/>
          <p:nvPr/>
        </p:nvSpPr>
        <p:spPr>
          <a:xfrm>
            <a:off x="0" y="3637182"/>
            <a:ext cx="7594154" cy="1716113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object 556"/>
          <p:cNvSpPr txBox="1"/>
          <p:nvPr/>
        </p:nvSpPr>
        <p:spPr>
          <a:xfrm>
            <a:off x="5302250" y="956318"/>
            <a:ext cx="1828800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100" b="1" spc="-95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24/7</a:t>
            </a:r>
            <a:r>
              <a:rPr lang="ru-RU" sz="1100" b="1" spc="-125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spc="35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АНТИ-ФР</a:t>
            </a:r>
            <a:r>
              <a:rPr lang="ru-RU" sz="1100" b="1" spc="-5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lang="ru-RU" sz="1100" b="1" spc="85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</a:t>
            </a:r>
            <a:r>
              <a:rPr lang="ru-RU" sz="1100" b="1" spc="-95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spc="55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МОНИ</a:t>
            </a:r>
            <a:r>
              <a:rPr lang="ru-RU" sz="1100" b="1" spc="20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</a:t>
            </a:r>
            <a:r>
              <a:rPr lang="ru-RU" sz="1100" b="1" spc="40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ОРИНГ</a:t>
            </a:r>
            <a:r>
              <a:rPr lang="ru-RU" sz="1100" b="1" spc="-95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ru-RU" sz="1100" b="1" spc="-95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100" b="1" spc="55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</a:t>
            </a:r>
            <a:r>
              <a:rPr lang="ru-RU" sz="1100" b="1" spc="-95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" sz="1100" b="1" spc="70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" sz="1100" b="1" spc="30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" sz="1100" b="1" spc="95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U</a:t>
            </a:r>
            <a:endParaRPr lang="en" sz="11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object 557"/>
          <p:cNvSpPr txBox="1"/>
          <p:nvPr/>
        </p:nvSpPr>
        <p:spPr>
          <a:xfrm>
            <a:off x="5302250" y="1779009"/>
            <a:ext cx="1752600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100" b="1" spc="-90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ДВОЙНАЯ</a:t>
            </a:r>
            <a:r>
              <a:rPr lang="ru-RU" sz="1100" b="1" spc="-135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spc="-90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ВЕРИФИКАЦИЯ</a:t>
            </a:r>
            <a:r>
              <a:rPr lang="ru-RU" sz="1100" b="1" spc="-125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spc="45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</a:t>
            </a:r>
            <a:r>
              <a:rPr lang="ru-RU" sz="1100" b="1" spc="15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</a:t>
            </a:r>
            <a:r>
              <a:rPr lang="ru-RU" sz="1100" b="1" spc="40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</a:t>
            </a:r>
            <a:r>
              <a:rPr lang="ru-RU" sz="1100" b="1" spc="50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ЖЕЙ</a:t>
            </a:r>
            <a:endParaRPr lang="ru-RU" sz="11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object 558"/>
          <p:cNvSpPr txBox="1"/>
          <p:nvPr/>
        </p:nvSpPr>
        <p:spPr>
          <a:xfrm>
            <a:off x="5302250" y="2657908"/>
            <a:ext cx="1905000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100" b="1" spc="80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СКОРОСТЬ</a:t>
            </a:r>
            <a:r>
              <a:rPr lang="ru-RU" sz="1100" b="1" spc="-95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spc="45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ПРОВЕ</a:t>
            </a:r>
            <a:r>
              <a:rPr lang="ru-RU" sz="1100" b="1" spc="30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</a:t>
            </a:r>
            <a:r>
              <a:rPr lang="ru-RU" sz="1100" b="1" spc="60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КИ</a:t>
            </a:r>
            <a:r>
              <a:rPr lang="ru-RU" sz="1100" b="1" spc="-95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spc="-55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ru-RU" sz="1100" b="1" spc="-95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ru-RU" sz="1100" b="1" spc="-95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" sz="1100" b="1" spc="-114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</a:t>
            </a:r>
            <a:r>
              <a:rPr lang="en" sz="1100" b="1" spc="-135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" sz="1100" b="1" spc="-20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</a:t>
            </a:r>
            <a:r>
              <a:rPr lang="en" sz="1100" b="1" spc="-135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spc="-50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</a:t>
            </a:r>
            <a:r>
              <a:rPr lang="ru-RU" sz="1100" b="1" spc="-70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</a:t>
            </a:r>
            <a:r>
              <a:rPr lang="ru-RU" sz="1100" b="1" spc="-55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КУНД</a:t>
            </a:r>
            <a:endParaRPr lang="ru-RU" sz="11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537" y="609600"/>
            <a:ext cx="18149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spc="-5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СПОСОБЫ ОПЛАТЫ:</a:t>
            </a:r>
          </a:p>
        </p:txBody>
      </p:sp>
      <p:sp>
        <p:nvSpPr>
          <p:cNvPr id="18" name="object 6"/>
          <p:cNvSpPr/>
          <p:nvPr/>
        </p:nvSpPr>
        <p:spPr>
          <a:xfrm>
            <a:off x="3000612" y="937783"/>
            <a:ext cx="475615" cy="2698115"/>
          </a:xfrm>
          <a:custGeom>
            <a:avLst/>
            <a:gdLst/>
            <a:ahLst/>
            <a:cxnLst/>
            <a:rect l="l" t="t" r="r" b="b"/>
            <a:pathLst>
              <a:path w="475614" h="2698115">
                <a:moveTo>
                  <a:pt x="0" y="2697678"/>
                </a:moveTo>
                <a:lnTo>
                  <a:pt x="475448" y="1348880"/>
                </a:lnTo>
                <a:lnTo>
                  <a:pt x="0" y="0"/>
                </a:lnTo>
              </a:path>
            </a:pathLst>
          </a:custGeom>
          <a:ln w="704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8"/>
          <p:cNvSpPr/>
          <p:nvPr/>
        </p:nvSpPr>
        <p:spPr>
          <a:xfrm>
            <a:off x="4664643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9"/>
          <p:cNvSpPr/>
          <p:nvPr/>
        </p:nvSpPr>
        <p:spPr>
          <a:xfrm>
            <a:off x="4639100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0"/>
          <p:cNvSpPr/>
          <p:nvPr/>
        </p:nvSpPr>
        <p:spPr>
          <a:xfrm>
            <a:off x="4613589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1"/>
          <p:cNvSpPr/>
          <p:nvPr/>
        </p:nvSpPr>
        <p:spPr>
          <a:xfrm>
            <a:off x="4588047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2"/>
          <p:cNvSpPr/>
          <p:nvPr/>
        </p:nvSpPr>
        <p:spPr>
          <a:xfrm>
            <a:off x="4562535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3"/>
          <p:cNvSpPr/>
          <p:nvPr/>
        </p:nvSpPr>
        <p:spPr>
          <a:xfrm>
            <a:off x="4536993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4"/>
          <p:cNvSpPr/>
          <p:nvPr/>
        </p:nvSpPr>
        <p:spPr>
          <a:xfrm>
            <a:off x="4511481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5"/>
          <p:cNvSpPr/>
          <p:nvPr/>
        </p:nvSpPr>
        <p:spPr>
          <a:xfrm>
            <a:off x="4485938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6"/>
          <p:cNvSpPr/>
          <p:nvPr/>
        </p:nvSpPr>
        <p:spPr>
          <a:xfrm>
            <a:off x="4460396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7"/>
          <p:cNvSpPr/>
          <p:nvPr/>
        </p:nvSpPr>
        <p:spPr>
          <a:xfrm>
            <a:off x="4434885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8"/>
          <p:cNvSpPr/>
          <p:nvPr/>
        </p:nvSpPr>
        <p:spPr>
          <a:xfrm>
            <a:off x="4409342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9"/>
          <p:cNvSpPr/>
          <p:nvPr/>
        </p:nvSpPr>
        <p:spPr>
          <a:xfrm>
            <a:off x="4383831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0"/>
          <p:cNvSpPr/>
          <p:nvPr/>
        </p:nvSpPr>
        <p:spPr>
          <a:xfrm>
            <a:off x="4358289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1"/>
          <p:cNvSpPr/>
          <p:nvPr/>
        </p:nvSpPr>
        <p:spPr>
          <a:xfrm>
            <a:off x="4332776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22"/>
          <p:cNvSpPr/>
          <p:nvPr/>
        </p:nvSpPr>
        <p:spPr>
          <a:xfrm>
            <a:off x="4307234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23"/>
          <p:cNvSpPr/>
          <p:nvPr/>
        </p:nvSpPr>
        <p:spPr>
          <a:xfrm>
            <a:off x="4281723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24"/>
          <p:cNvSpPr/>
          <p:nvPr/>
        </p:nvSpPr>
        <p:spPr>
          <a:xfrm>
            <a:off x="4256180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25"/>
          <p:cNvSpPr/>
          <p:nvPr/>
        </p:nvSpPr>
        <p:spPr>
          <a:xfrm>
            <a:off x="4230669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26"/>
          <p:cNvSpPr/>
          <p:nvPr/>
        </p:nvSpPr>
        <p:spPr>
          <a:xfrm>
            <a:off x="4205127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27"/>
          <p:cNvSpPr/>
          <p:nvPr/>
        </p:nvSpPr>
        <p:spPr>
          <a:xfrm>
            <a:off x="4179614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28"/>
          <p:cNvSpPr/>
          <p:nvPr/>
        </p:nvSpPr>
        <p:spPr>
          <a:xfrm>
            <a:off x="4154073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29"/>
          <p:cNvSpPr/>
          <p:nvPr/>
        </p:nvSpPr>
        <p:spPr>
          <a:xfrm>
            <a:off x="4128561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30"/>
          <p:cNvSpPr/>
          <p:nvPr/>
        </p:nvSpPr>
        <p:spPr>
          <a:xfrm>
            <a:off x="4103018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31"/>
          <p:cNvSpPr/>
          <p:nvPr/>
        </p:nvSpPr>
        <p:spPr>
          <a:xfrm>
            <a:off x="4077507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32"/>
          <p:cNvSpPr/>
          <p:nvPr/>
        </p:nvSpPr>
        <p:spPr>
          <a:xfrm>
            <a:off x="4051964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33"/>
          <p:cNvSpPr/>
          <p:nvPr/>
        </p:nvSpPr>
        <p:spPr>
          <a:xfrm>
            <a:off x="4026453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34"/>
          <p:cNvSpPr/>
          <p:nvPr/>
        </p:nvSpPr>
        <p:spPr>
          <a:xfrm>
            <a:off x="4000911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35"/>
          <p:cNvSpPr/>
          <p:nvPr/>
        </p:nvSpPr>
        <p:spPr>
          <a:xfrm>
            <a:off x="3975399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36"/>
          <p:cNvSpPr/>
          <p:nvPr/>
        </p:nvSpPr>
        <p:spPr>
          <a:xfrm>
            <a:off x="3949856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37"/>
          <p:cNvSpPr/>
          <p:nvPr/>
        </p:nvSpPr>
        <p:spPr>
          <a:xfrm>
            <a:off x="3924345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38"/>
          <p:cNvSpPr/>
          <p:nvPr/>
        </p:nvSpPr>
        <p:spPr>
          <a:xfrm>
            <a:off x="3898802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39"/>
          <p:cNvSpPr/>
          <p:nvPr/>
        </p:nvSpPr>
        <p:spPr>
          <a:xfrm>
            <a:off x="3873291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40"/>
          <p:cNvSpPr/>
          <p:nvPr/>
        </p:nvSpPr>
        <p:spPr>
          <a:xfrm>
            <a:off x="3847749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41"/>
          <p:cNvSpPr/>
          <p:nvPr/>
        </p:nvSpPr>
        <p:spPr>
          <a:xfrm>
            <a:off x="3822237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42"/>
          <p:cNvSpPr/>
          <p:nvPr/>
        </p:nvSpPr>
        <p:spPr>
          <a:xfrm>
            <a:off x="3796694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43"/>
          <p:cNvSpPr/>
          <p:nvPr/>
        </p:nvSpPr>
        <p:spPr>
          <a:xfrm>
            <a:off x="3771152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44"/>
          <p:cNvSpPr/>
          <p:nvPr/>
        </p:nvSpPr>
        <p:spPr>
          <a:xfrm>
            <a:off x="3745640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45"/>
          <p:cNvSpPr/>
          <p:nvPr/>
        </p:nvSpPr>
        <p:spPr>
          <a:xfrm>
            <a:off x="3720098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46"/>
          <p:cNvSpPr/>
          <p:nvPr/>
        </p:nvSpPr>
        <p:spPr>
          <a:xfrm>
            <a:off x="3694587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47"/>
          <p:cNvSpPr/>
          <p:nvPr/>
        </p:nvSpPr>
        <p:spPr>
          <a:xfrm>
            <a:off x="3669044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48"/>
          <p:cNvSpPr/>
          <p:nvPr/>
        </p:nvSpPr>
        <p:spPr>
          <a:xfrm>
            <a:off x="3643532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49"/>
          <p:cNvSpPr/>
          <p:nvPr/>
        </p:nvSpPr>
        <p:spPr>
          <a:xfrm>
            <a:off x="3617990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50"/>
          <p:cNvSpPr/>
          <p:nvPr/>
        </p:nvSpPr>
        <p:spPr>
          <a:xfrm>
            <a:off x="3592479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51"/>
          <p:cNvSpPr/>
          <p:nvPr/>
        </p:nvSpPr>
        <p:spPr>
          <a:xfrm>
            <a:off x="3566936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52"/>
          <p:cNvSpPr/>
          <p:nvPr/>
        </p:nvSpPr>
        <p:spPr>
          <a:xfrm>
            <a:off x="3541424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53"/>
          <p:cNvSpPr/>
          <p:nvPr/>
        </p:nvSpPr>
        <p:spPr>
          <a:xfrm>
            <a:off x="3515882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54"/>
          <p:cNvSpPr/>
          <p:nvPr/>
        </p:nvSpPr>
        <p:spPr>
          <a:xfrm>
            <a:off x="3490370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55"/>
          <p:cNvSpPr/>
          <p:nvPr/>
        </p:nvSpPr>
        <p:spPr>
          <a:xfrm>
            <a:off x="3464828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56"/>
          <p:cNvSpPr/>
          <p:nvPr/>
        </p:nvSpPr>
        <p:spPr>
          <a:xfrm>
            <a:off x="3439286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57"/>
          <p:cNvSpPr/>
          <p:nvPr/>
        </p:nvSpPr>
        <p:spPr>
          <a:xfrm>
            <a:off x="3413774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58"/>
          <p:cNvSpPr/>
          <p:nvPr/>
        </p:nvSpPr>
        <p:spPr>
          <a:xfrm>
            <a:off x="3388232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59"/>
          <p:cNvSpPr/>
          <p:nvPr/>
        </p:nvSpPr>
        <p:spPr>
          <a:xfrm>
            <a:off x="3362720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60"/>
          <p:cNvSpPr/>
          <p:nvPr/>
        </p:nvSpPr>
        <p:spPr>
          <a:xfrm>
            <a:off x="3337178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61"/>
          <p:cNvSpPr/>
          <p:nvPr/>
        </p:nvSpPr>
        <p:spPr>
          <a:xfrm>
            <a:off x="3311666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62"/>
          <p:cNvSpPr/>
          <p:nvPr/>
        </p:nvSpPr>
        <p:spPr>
          <a:xfrm>
            <a:off x="3286124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63"/>
          <p:cNvSpPr/>
          <p:nvPr/>
        </p:nvSpPr>
        <p:spPr>
          <a:xfrm>
            <a:off x="3260612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64"/>
          <p:cNvSpPr/>
          <p:nvPr/>
        </p:nvSpPr>
        <p:spPr>
          <a:xfrm>
            <a:off x="3235070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65"/>
          <p:cNvSpPr/>
          <p:nvPr/>
        </p:nvSpPr>
        <p:spPr>
          <a:xfrm>
            <a:off x="3209558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66"/>
          <p:cNvSpPr/>
          <p:nvPr/>
        </p:nvSpPr>
        <p:spPr>
          <a:xfrm>
            <a:off x="3184016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67"/>
          <p:cNvSpPr/>
          <p:nvPr/>
        </p:nvSpPr>
        <p:spPr>
          <a:xfrm>
            <a:off x="3158504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68"/>
          <p:cNvSpPr/>
          <p:nvPr/>
        </p:nvSpPr>
        <p:spPr>
          <a:xfrm>
            <a:off x="3132962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69"/>
          <p:cNvSpPr/>
          <p:nvPr/>
        </p:nvSpPr>
        <p:spPr>
          <a:xfrm>
            <a:off x="3107420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70"/>
          <p:cNvSpPr/>
          <p:nvPr/>
        </p:nvSpPr>
        <p:spPr>
          <a:xfrm>
            <a:off x="3081908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71"/>
          <p:cNvSpPr/>
          <p:nvPr/>
        </p:nvSpPr>
        <p:spPr>
          <a:xfrm>
            <a:off x="3056366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72"/>
          <p:cNvSpPr/>
          <p:nvPr/>
        </p:nvSpPr>
        <p:spPr>
          <a:xfrm>
            <a:off x="3030854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73"/>
          <p:cNvSpPr/>
          <p:nvPr/>
        </p:nvSpPr>
        <p:spPr>
          <a:xfrm>
            <a:off x="3005312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74"/>
          <p:cNvSpPr/>
          <p:nvPr/>
        </p:nvSpPr>
        <p:spPr>
          <a:xfrm>
            <a:off x="2979800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75"/>
          <p:cNvSpPr/>
          <p:nvPr/>
        </p:nvSpPr>
        <p:spPr>
          <a:xfrm>
            <a:off x="2954258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76"/>
          <p:cNvSpPr/>
          <p:nvPr/>
        </p:nvSpPr>
        <p:spPr>
          <a:xfrm>
            <a:off x="2928746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77"/>
          <p:cNvSpPr/>
          <p:nvPr/>
        </p:nvSpPr>
        <p:spPr>
          <a:xfrm>
            <a:off x="2903204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78"/>
          <p:cNvSpPr/>
          <p:nvPr/>
        </p:nvSpPr>
        <p:spPr>
          <a:xfrm>
            <a:off x="2877692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79"/>
          <p:cNvSpPr/>
          <p:nvPr/>
        </p:nvSpPr>
        <p:spPr>
          <a:xfrm>
            <a:off x="2852150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80"/>
          <p:cNvSpPr/>
          <p:nvPr/>
        </p:nvSpPr>
        <p:spPr>
          <a:xfrm>
            <a:off x="2826638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81"/>
          <p:cNvSpPr/>
          <p:nvPr/>
        </p:nvSpPr>
        <p:spPr>
          <a:xfrm>
            <a:off x="2801096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82"/>
          <p:cNvSpPr/>
          <p:nvPr/>
        </p:nvSpPr>
        <p:spPr>
          <a:xfrm>
            <a:off x="2775584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83"/>
          <p:cNvSpPr/>
          <p:nvPr/>
        </p:nvSpPr>
        <p:spPr>
          <a:xfrm>
            <a:off x="2750042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84"/>
          <p:cNvSpPr/>
          <p:nvPr/>
        </p:nvSpPr>
        <p:spPr>
          <a:xfrm>
            <a:off x="2724530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85"/>
          <p:cNvSpPr/>
          <p:nvPr/>
        </p:nvSpPr>
        <p:spPr>
          <a:xfrm>
            <a:off x="2698988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86"/>
          <p:cNvSpPr/>
          <p:nvPr/>
        </p:nvSpPr>
        <p:spPr>
          <a:xfrm>
            <a:off x="2673476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87"/>
          <p:cNvSpPr/>
          <p:nvPr/>
        </p:nvSpPr>
        <p:spPr>
          <a:xfrm>
            <a:off x="2647934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88"/>
          <p:cNvSpPr/>
          <p:nvPr/>
        </p:nvSpPr>
        <p:spPr>
          <a:xfrm>
            <a:off x="2622422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89"/>
          <p:cNvSpPr/>
          <p:nvPr/>
        </p:nvSpPr>
        <p:spPr>
          <a:xfrm>
            <a:off x="2596880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90"/>
          <p:cNvSpPr/>
          <p:nvPr/>
        </p:nvSpPr>
        <p:spPr>
          <a:xfrm>
            <a:off x="2571368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91"/>
          <p:cNvSpPr/>
          <p:nvPr/>
        </p:nvSpPr>
        <p:spPr>
          <a:xfrm>
            <a:off x="2545826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92"/>
          <p:cNvSpPr/>
          <p:nvPr/>
        </p:nvSpPr>
        <p:spPr>
          <a:xfrm>
            <a:off x="2520314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93"/>
          <p:cNvSpPr/>
          <p:nvPr/>
        </p:nvSpPr>
        <p:spPr>
          <a:xfrm>
            <a:off x="2494772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94"/>
          <p:cNvSpPr/>
          <p:nvPr/>
        </p:nvSpPr>
        <p:spPr>
          <a:xfrm>
            <a:off x="2469260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95"/>
          <p:cNvSpPr/>
          <p:nvPr/>
        </p:nvSpPr>
        <p:spPr>
          <a:xfrm>
            <a:off x="2443718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96"/>
          <p:cNvSpPr/>
          <p:nvPr/>
        </p:nvSpPr>
        <p:spPr>
          <a:xfrm>
            <a:off x="2418206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97"/>
          <p:cNvSpPr/>
          <p:nvPr/>
        </p:nvSpPr>
        <p:spPr>
          <a:xfrm>
            <a:off x="2392664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98"/>
          <p:cNvSpPr/>
          <p:nvPr/>
        </p:nvSpPr>
        <p:spPr>
          <a:xfrm>
            <a:off x="2367122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99"/>
          <p:cNvSpPr/>
          <p:nvPr/>
        </p:nvSpPr>
        <p:spPr>
          <a:xfrm>
            <a:off x="2341610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00"/>
          <p:cNvSpPr/>
          <p:nvPr/>
        </p:nvSpPr>
        <p:spPr>
          <a:xfrm>
            <a:off x="2316068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01"/>
          <p:cNvSpPr/>
          <p:nvPr/>
        </p:nvSpPr>
        <p:spPr>
          <a:xfrm>
            <a:off x="2290556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02"/>
          <p:cNvSpPr/>
          <p:nvPr/>
        </p:nvSpPr>
        <p:spPr>
          <a:xfrm>
            <a:off x="2265013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03"/>
          <p:cNvSpPr/>
          <p:nvPr/>
        </p:nvSpPr>
        <p:spPr>
          <a:xfrm>
            <a:off x="2239502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04"/>
          <p:cNvSpPr/>
          <p:nvPr/>
        </p:nvSpPr>
        <p:spPr>
          <a:xfrm>
            <a:off x="2213960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05"/>
          <p:cNvSpPr/>
          <p:nvPr/>
        </p:nvSpPr>
        <p:spPr>
          <a:xfrm>
            <a:off x="2188448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06"/>
          <p:cNvSpPr/>
          <p:nvPr/>
        </p:nvSpPr>
        <p:spPr>
          <a:xfrm>
            <a:off x="2162906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07"/>
          <p:cNvSpPr/>
          <p:nvPr/>
        </p:nvSpPr>
        <p:spPr>
          <a:xfrm>
            <a:off x="2137394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08"/>
          <p:cNvSpPr/>
          <p:nvPr/>
        </p:nvSpPr>
        <p:spPr>
          <a:xfrm>
            <a:off x="2111851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09"/>
          <p:cNvSpPr/>
          <p:nvPr/>
        </p:nvSpPr>
        <p:spPr>
          <a:xfrm>
            <a:off x="2086340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10"/>
          <p:cNvSpPr/>
          <p:nvPr/>
        </p:nvSpPr>
        <p:spPr>
          <a:xfrm>
            <a:off x="2060798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11"/>
          <p:cNvSpPr/>
          <p:nvPr/>
        </p:nvSpPr>
        <p:spPr>
          <a:xfrm>
            <a:off x="2035255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12"/>
          <p:cNvSpPr/>
          <p:nvPr/>
        </p:nvSpPr>
        <p:spPr>
          <a:xfrm>
            <a:off x="2009743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13"/>
          <p:cNvSpPr/>
          <p:nvPr/>
        </p:nvSpPr>
        <p:spPr>
          <a:xfrm>
            <a:off x="1984201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14"/>
          <p:cNvSpPr/>
          <p:nvPr/>
        </p:nvSpPr>
        <p:spPr>
          <a:xfrm>
            <a:off x="1958689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15"/>
          <p:cNvSpPr/>
          <p:nvPr/>
        </p:nvSpPr>
        <p:spPr>
          <a:xfrm>
            <a:off x="1933147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16"/>
          <p:cNvSpPr/>
          <p:nvPr/>
        </p:nvSpPr>
        <p:spPr>
          <a:xfrm>
            <a:off x="1907636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17"/>
          <p:cNvSpPr/>
          <p:nvPr/>
        </p:nvSpPr>
        <p:spPr>
          <a:xfrm>
            <a:off x="1882093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18"/>
          <p:cNvSpPr/>
          <p:nvPr/>
        </p:nvSpPr>
        <p:spPr>
          <a:xfrm>
            <a:off x="1856581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19"/>
          <p:cNvSpPr/>
          <p:nvPr/>
        </p:nvSpPr>
        <p:spPr>
          <a:xfrm>
            <a:off x="1831039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20"/>
          <p:cNvSpPr/>
          <p:nvPr/>
        </p:nvSpPr>
        <p:spPr>
          <a:xfrm>
            <a:off x="1805528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21"/>
          <p:cNvSpPr/>
          <p:nvPr/>
        </p:nvSpPr>
        <p:spPr>
          <a:xfrm>
            <a:off x="1779985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22"/>
          <p:cNvSpPr/>
          <p:nvPr/>
        </p:nvSpPr>
        <p:spPr>
          <a:xfrm>
            <a:off x="1754474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23"/>
          <p:cNvSpPr/>
          <p:nvPr/>
        </p:nvSpPr>
        <p:spPr>
          <a:xfrm>
            <a:off x="1728931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24"/>
          <p:cNvSpPr/>
          <p:nvPr/>
        </p:nvSpPr>
        <p:spPr>
          <a:xfrm>
            <a:off x="1703389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25"/>
          <p:cNvSpPr/>
          <p:nvPr/>
        </p:nvSpPr>
        <p:spPr>
          <a:xfrm>
            <a:off x="1677877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26"/>
          <p:cNvSpPr/>
          <p:nvPr/>
        </p:nvSpPr>
        <p:spPr>
          <a:xfrm>
            <a:off x="1652335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27"/>
          <p:cNvSpPr/>
          <p:nvPr/>
        </p:nvSpPr>
        <p:spPr>
          <a:xfrm>
            <a:off x="1626823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28"/>
          <p:cNvSpPr/>
          <p:nvPr/>
        </p:nvSpPr>
        <p:spPr>
          <a:xfrm>
            <a:off x="1601281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29"/>
          <p:cNvSpPr/>
          <p:nvPr/>
        </p:nvSpPr>
        <p:spPr>
          <a:xfrm>
            <a:off x="1575769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30"/>
          <p:cNvSpPr/>
          <p:nvPr/>
        </p:nvSpPr>
        <p:spPr>
          <a:xfrm>
            <a:off x="1550227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31"/>
          <p:cNvSpPr/>
          <p:nvPr/>
        </p:nvSpPr>
        <p:spPr>
          <a:xfrm>
            <a:off x="1524715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32"/>
          <p:cNvSpPr/>
          <p:nvPr/>
        </p:nvSpPr>
        <p:spPr>
          <a:xfrm>
            <a:off x="1499173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33"/>
          <p:cNvSpPr/>
          <p:nvPr/>
        </p:nvSpPr>
        <p:spPr>
          <a:xfrm>
            <a:off x="1473661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34"/>
          <p:cNvSpPr/>
          <p:nvPr/>
        </p:nvSpPr>
        <p:spPr>
          <a:xfrm>
            <a:off x="1448119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35"/>
          <p:cNvSpPr/>
          <p:nvPr/>
        </p:nvSpPr>
        <p:spPr>
          <a:xfrm>
            <a:off x="1422607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36"/>
          <p:cNvSpPr/>
          <p:nvPr/>
        </p:nvSpPr>
        <p:spPr>
          <a:xfrm>
            <a:off x="1397065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37"/>
          <p:cNvSpPr/>
          <p:nvPr/>
        </p:nvSpPr>
        <p:spPr>
          <a:xfrm>
            <a:off x="1371523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38"/>
          <p:cNvSpPr/>
          <p:nvPr/>
        </p:nvSpPr>
        <p:spPr>
          <a:xfrm>
            <a:off x="1346011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39"/>
          <p:cNvSpPr/>
          <p:nvPr/>
        </p:nvSpPr>
        <p:spPr>
          <a:xfrm>
            <a:off x="1320469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40"/>
          <p:cNvSpPr/>
          <p:nvPr/>
        </p:nvSpPr>
        <p:spPr>
          <a:xfrm>
            <a:off x="1294957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41"/>
          <p:cNvSpPr/>
          <p:nvPr/>
        </p:nvSpPr>
        <p:spPr>
          <a:xfrm>
            <a:off x="1269415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42"/>
          <p:cNvSpPr/>
          <p:nvPr/>
        </p:nvSpPr>
        <p:spPr>
          <a:xfrm>
            <a:off x="1243903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43"/>
          <p:cNvSpPr/>
          <p:nvPr/>
        </p:nvSpPr>
        <p:spPr>
          <a:xfrm>
            <a:off x="1218361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44"/>
          <p:cNvSpPr/>
          <p:nvPr/>
        </p:nvSpPr>
        <p:spPr>
          <a:xfrm>
            <a:off x="1192849" y="13440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45"/>
          <p:cNvSpPr/>
          <p:nvPr/>
        </p:nvSpPr>
        <p:spPr>
          <a:xfrm>
            <a:off x="4664643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46"/>
          <p:cNvSpPr/>
          <p:nvPr/>
        </p:nvSpPr>
        <p:spPr>
          <a:xfrm>
            <a:off x="4639100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47"/>
          <p:cNvSpPr/>
          <p:nvPr/>
        </p:nvSpPr>
        <p:spPr>
          <a:xfrm>
            <a:off x="4613589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48"/>
          <p:cNvSpPr/>
          <p:nvPr/>
        </p:nvSpPr>
        <p:spPr>
          <a:xfrm>
            <a:off x="4588047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49"/>
          <p:cNvSpPr/>
          <p:nvPr/>
        </p:nvSpPr>
        <p:spPr>
          <a:xfrm>
            <a:off x="4562535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50"/>
          <p:cNvSpPr/>
          <p:nvPr/>
        </p:nvSpPr>
        <p:spPr>
          <a:xfrm>
            <a:off x="4536993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51"/>
          <p:cNvSpPr/>
          <p:nvPr/>
        </p:nvSpPr>
        <p:spPr>
          <a:xfrm>
            <a:off x="4511481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52"/>
          <p:cNvSpPr/>
          <p:nvPr/>
        </p:nvSpPr>
        <p:spPr>
          <a:xfrm>
            <a:off x="4485938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53"/>
          <p:cNvSpPr/>
          <p:nvPr/>
        </p:nvSpPr>
        <p:spPr>
          <a:xfrm>
            <a:off x="4460396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54"/>
          <p:cNvSpPr/>
          <p:nvPr/>
        </p:nvSpPr>
        <p:spPr>
          <a:xfrm>
            <a:off x="4434885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55"/>
          <p:cNvSpPr/>
          <p:nvPr/>
        </p:nvSpPr>
        <p:spPr>
          <a:xfrm>
            <a:off x="4409342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56"/>
          <p:cNvSpPr/>
          <p:nvPr/>
        </p:nvSpPr>
        <p:spPr>
          <a:xfrm>
            <a:off x="4383831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57"/>
          <p:cNvSpPr/>
          <p:nvPr/>
        </p:nvSpPr>
        <p:spPr>
          <a:xfrm>
            <a:off x="4358289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58"/>
          <p:cNvSpPr/>
          <p:nvPr/>
        </p:nvSpPr>
        <p:spPr>
          <a:xfrm>
            <a:off x="4332776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59"/>
          <p:cNvSpPr/>
          <p:nvPr/>
        </p:nvSpPr>
        <p:spPr>
          <a:xfrm>
            <a:off x="4307234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60"/>
          <p:cNvSpPr/>
          <p:nvPr/>
        </p:nvSpPr>
        <p:spPr>
          <a:xfrm>
            <a:off x="4281723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61"/>
          <p:cNvSpPr/>
          <p:nvPr/>
        </p:nvSpPr>
        <p:spPr>
          <a:xfrm>
            <a:off x="4256180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62"/>
          <p:cNvSpPr/>
          <p:nvPr/>
        </p:nvSpPr>
        <p:spPr>
          <a:xfrm>
            <a:off x="4230669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63"/>
          <p:cNvSpPr/>
          <p:nvPr/>
        </p:nvSpPr>
        <p:spPr>
          <a:xfrm>
            <a:off x="4205127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64"/>
          <p:cNvSpPr/>
          <p:nvPr/>
        </p:nvSpPr>
        <p:spPr>
          <a:xfrm>
            <a:off x="4179614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65"/>
          <p:cNvSpPr/>
          <p:nvPr/>
        </p:nvSpPr>
        <p:spPr>
          <a:xfrm>
            <a:off x="4154073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66"/>
          <p:cNvSpPr/>
          <p:nvPr/>
        </p:nvSpPr>
        <p:spPr>
          <a:xfrm>
            <a:off x="4128561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67"/>
          <p:cNvSpPr/>
          <p:nvPr/>
        </p:nvSpPr>
        <p:spPr>
          <a:xfrm>
            <a:off x="4103018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68"/>
          <p:cNvSpPr/>
          <p:nvPr/>
        </p:nvSpPr>
        <p:spPr>
          <a:xfrm>
            <a:off x="4077507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69"/>
          <p:cNvSpPr/>
          <p:nvPr/>
        </p:nvSpPr>
        <p:spPr>
          <a:xfrm>
            <a:off x="4051964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70"/>
          <p:cNvSpPr/>
          <p:nvPr/>
        </p:nvSpPr>
        <p:spPr>
          <a:xfrm>
            <a:off x="4026453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71"/>
          <p:cNvSpPr/>
          <p:nvPr/>
        </p:nvSpPr>
        <p:spPr>
          <a:xfrm>
            <a:off x="4000911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72"/>
          <p:cNvSpPr/>
          <p:nvPr/>
        </p:nvSpPr>
        <p:spPr>
          <a:xfrm>
            <a:off x="3975399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73"/>
          <p:cNvSpPr/>
          <p:nvPr/>
        </p:nvSpPr>
        <p:spPr>
          <a:xfrm>
            <a:off x="3949856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74"/>
          <p:cNvSpPr/>
          <p:nvPr/>
        </p:nvSpPr>
        <p:spPr>
          <a:xfrm>
            <a:off x="3924345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75"/>
          <p:cNvSpPr/>
          <p:nvPr/>
        </p:nvSpPr>
        <p:spPr>
          <a:xfrm>
            <a:off x="3898802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76"/>
          <p:cNvSpPr/>
          <p:nvPr/>
        </p:nvSpPr>
        <p:spPr>
          <a:xfrm>
            <a:off x="3873291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77"/>
          <p:cNvSpPr/>
          <p:nvPr/>
        </p:nvSpPr>
        <p:spPr>
          <a:xfrm>
            <a:off x="3847749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78"/>
          <p:cNvSpPr/>
          <p:nvPr/>
        </p:nvSpPr>
        <p:spPr>
          <a:xfrm>
            <a:off x="3822237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179"/>
          <p:cNvSpPr/>
          <p:nvPr/>
        </p:nvSpPr>
        <p:spPr>
          <a:xfrm>
            <a:off x="3796694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180"/>
          <p:cNvSpPr/>
          <p:nvPr/>
        </p:nvSpPr>
        <p:spPr>
          <a:xfrm>
            <a:off x="3771152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181"/>
          <p:cNvSpPr/>
          <p:nvPr/>
        </p:nvSpPr>
        <p:spPr>
          <a:xfrm>
            <a:off x="3745640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182"/>
          <p:cNvSpPr/>
          <p:nvPr/>
        </p:nvSpPr>
        <p:spPr>
          <a:xfrm>
            <a:off x="3720098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183"/>
          <p:cNvSpPr/>
          <p:nvPr/>
        </p:nvSpPr>
        <p:spPr>
          <a:xfrm>
            <a:off x="3694587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184"/>
          <p:cNvSpPr/>
          <p:nvPr/>
        </p:nvSpPr>
        <p:spPr>
          <a:xfrm>
            <a:off x="3669044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185"/>
          <p:cNvSpPr/>
          <p:nvPr/>
        </p:nvSpPr>
        <p:spPr>
          <a:xfrm>
            <a:off x="3643532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186"/>
          <p:cNvSpPr/>
          <p:nvPr/>
        </p:nvSpPr>
        <p:spPr>
          <a:xfrm>
            <a:off x="3617990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187"/>
          <p:cNvSpPr/>
          <p:nvPr/>
        </p:nvSpPr>
        <p:spPr>
          <a:xfrm>
            <a:off x="3592479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188"/>
          <p:cNvSpPr/>
          <p:nvPr/>
        </p:nvSpPr>
        <p:spPr>
          <a:xfrm>
            <a:off x="3566936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189"/>
          <p:cNvSpPr/>
          <p:nvPr/>
        </p:nvSpPr>
        <p:spPr>
          <a:xfrm>
            <a:off x="3541424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190"/>
          <p:cNvSpPr/>
          <p:nvPr/>
        </p:nvSpPr>
        <p:spPr>
          <a:xfrm>
            <a:off x="3515882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191"/>
          <p:cNvSpPr/>
          <p:nvPr/>
        </p:nvSpPr>
        <p:spPr>
          <a:xfrm>
            <a:off x="3490370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192"/>
          <p:cNvSpPr/>
          <p:nvPr/>
        </p:nvSpPr>
        <p:spPr>
          <a:xfrm>
            <a:off x="3464828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193"/>
          <p:cNvSpPr/>
          <p:nvPr/>
        </p:nvSpPr>
        <p:spPr>
          <a:xfrm>
            <a:off x="3439286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194"/>
          <p:cNvSpPr/>
          <p:nvPr/>
        </p:nvSpPr>
        <p:spPr>
          <a:xfrm>
            <a:off x="3413774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195"/>
          <p:cNvSpPr/>
          <p:nvPr/>
        </p:nvSpPr>
        <p:spPr>
          <a:xfrm>
            <a:off x="3388232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196"/>
          <p:cNvSpPr/>
          <p:nvPr/>
        </p:nvSpPr>
        <p:spPr>
          <a:xfrm>
            <a:off x="3362720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197"/>
          <p:cNvSpPr/>
          <p:nvPr/>
        </p:nvSpPr>
        <p:spPr>
          <a:xfrm>
            <a:off x="3337178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198"/>
          <p:cNvSpPr/>
          <p:nvPr/>
        </p:nvSpPr>
        <p:spPr>
          <a:xfrm>
            <a:off x="3311666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199"/>
          <p:cNvSpPr/>
          <p:nvPr/>
        </p:nvSpPr>
        <p:spPr>
          <a:xfrm>
            <a:off x="3286124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00"/>
          <p:cNvSpPr/>
          <p:nvPr/>
        </p:nvSpPr>
        <p:spPr>
          <a:xfrm>
            <a:off x="3260612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01"/>
          <p:cNvSpPr/>
          <p:nvPr/>
        </p:nvSpPr>
        <p:spPr>
          <a:xfrm>
            <a:off x="3235070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02"/>
          <p:cNvSpPr/>
          <p:nvPr/>
        </p:nvSpPr>
        <p:spPr>
          <a:xfrm>
            <a:off x="3209558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03"/>
          <p:cNvSpPr/>
          <p:nvPr/>
        </p:nvSpPr>
        <p:spPr>
          <a:xfrm>
            <a:off x="3184016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04"/>
          <p:cNvSpPr/>
          <p:nvPr/>
        </p:nvSpPr>
        <p:spPr>
          <a:xfrm>
            <a:off x="3158504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05"/>
          <p:cNvSpPr/>
          <p:nvPr/>
        </p:nvSpPr>
        <p:spPr>
          <a:xfrm>
            <a:off x="3132962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06"/>
          <p:cNvSpPr/>
          <p:nvPr/>
        </p:nvSpPr>
        <p:spPr>
          <a:xfrm>
            <a:off x="3107420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07"/>
          <p:cNvSpPr/>
          <p:nvPr/>
        </p:nvSpPr>
        <p:spPr>
          <a:xfrm>
            <a:off x="3081908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08"/>
          <p:cNvSpPr/>
          <p:nvPr/>
        </p:nvSpPr>
        <p:spPr>
          <a:xfrm>
            <a:off x="3056366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09"/>
          <p:cNvSpPr/>
          <p:nvPr/>
        </p:nvSpPr>
        <p:spPr>
          <a:xfrm>
            <a:off x="3030854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10"/>
          <p:cNvSpPr/>
          <p:nvPr/>
        </p:nvSpPr>
        <p:spPr>
          <a:xfrm>
            <a:off x="3005312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11"/>
          <p:cNvSpPr/>
          <p:nvPr/>
        </p:nvSpPr>
        <p:spPr>
          <a:xfrm>
            <a:off x="2979800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12"/>
          <p:cNvSpPr/>
          <p:nvPr/>
        </p:nvSpPr>
        <p:spPr>
          <a:xfrm>
            <a:off x="2954258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13"/>
          <p:cNvSpPr/>
          <p:nvPr/>
        </p:nvSpPr>
        <p:spPr>
          <a:xfrm>
            <a:off x="2928746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14"/>
          <p:cNvSpPr/>
          <p:nvPr/>
        </p:nvSpPr>
        <p:spPr>
          <a:xfrm>
            <a:off x="2903204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15"/>
          <p:cNvSpPr/>
          <p:nvPr/>
        </p:nvSpPr>
        <p:spPr>
          <a:xfrm>
            <a:off x="2877692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16"/>
          <p:cNvSpPr/>
          <p:nvPr/>
        </p:nvSpPr>
        <p:spPr>
          <a:xfrm>
            <a:off x="2852150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17"/>
          <p:cNvSpPr/>
          <p:nvPr/>
        </p:nvSpPr>
        <p:spPr>
          <a:xfrm>
            <a:off x="2826638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18"/>
          <p:cNvSpPr/>
          <p:nvPr/>
        </p:nvSpPr>
        <p:spPr>
          <a:xfrm>
            <a:off x="2801096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19"/>
          <p:cNvSpPr/>
          <p:nvPr/>
        </p:nvSpPr>
        <p:spPr>
          <a:xfrm>
            <a:off x="2775584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20"/>
          <p:cNvSpPr/>
          <p:nvPr/>
        </p:nvSpPr>
        <p:spPr>
          <a:xfrm>
            <a:off x="2750042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21"/>
          <p:cNvSpPr/>
          <p:nvPr/>
        </p:nvSpPr>
        <p:spPr>
          <a:xfrm>
            <a:off x="2724530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22"/>
          <p:cNvSpPr/>
          <p:nvPr/>
        </p:nvSpPr>
        <p:spPr>
          <a:xfrm>
            <a:off x="2698988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23"/>
          <p:cNvSpPr/>
          <p:nvPr/>
        </p:nvSpPr>
        <p:spPr>
          <a:xfrm>
            <a:off x="2673476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24"/>
          <p:cNvSpPr/>
          <p:nvPr/>
        </p:nvSpPr>
        <p:spPr>
          <a:xfrm>
            <a:off x="2647934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25"/>
          <p:cNvSpPr/>
          <p:nvPr/>
        </p:nvSpPr>
        <p:spPr>
          <a:xfrm>
            <a:off x="2622422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26"/>
          <p:cNvSpPr/>
          <p:nvPr/>
        </p:nvSpPr>
        <p:spPr>
          <a:xfrm>
            <a:off x="2596880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27"/>
          <p:cNvSpPr/>
          <p:nvPr/>
        </p:nvSpPr>
        <p:spPr>
          <a:xfrm>
            <a:off x="2571368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28"/>
          <p:cNvSpPr/>
          <p:nvPr/>
        </p:nvSpPr>
        <p:spPr>
          <a:xfrm>
            <a:off x="2545826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29"/>
          <p:cNvSpPr/>
          <p:nvPr/>
        </p:nvSpPr>
        <p:spPr>
          <a:xfrm>
            <a:off x="2520314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30"/>
          <p:cNvSpPr/>
          <p:nvPr/>
        </p:nvSpPr>
        <p:spPr>
          <a:xfrm>
            <a:off x="2494772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31"/>
          <p:cNvSpPr/>
          <p:nvPr/>
        </p:nvSpPr>
        <p:spPr>
          <a:xfrm>
            <a:off x="2469260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32"/>
          <p:cNvSpPr/>
          <p:nvPr/>
        </p:nvSpPr>
        <p:spPr>
          <a:xfrm>
            <a:off x="2443718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33"/>
          <p:cNvSpPr/>
          <p:nvPr/>
        </p:nvSpPr>
        <p:spPr>
          <a:xfrm>
            <a:off x="2418206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34"/>
          <p:cNvSpPr/>
          <p:nvPr/>
        </p:nvSpPr>
        <p:spPr>
          <a:xfrm>
            <a:off x="2392664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35"/>
          <p:cNvSpPr/>
          <p:nvPr/>
        </p:nvSpPr>
        <p:spPr>
          <a:xfrm>
            <a:off x="2367122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36"/>
          <p:cNvSpPr/>
          <p:nvPr/>
        </p:nvSpPr>
        <p:spPr>
          <a:xfrm>
            <a:off x="2341610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37"/>
          <p:cNvSpPr/>
          <p:nvPr/>
        </p:nvSpPr>
        <p:spPr>
          <a:xfrm>
            <a:off x="2316068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38"/>
          <p:cNvSpPr/>
          <p:nvPr/>
        </p:nvSpPr>
        <p:spPr>
          <a:xfrm>
            <a:off x="2290556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39"/>
          <p:cNvSpPr/>
          <p:nvPr/>
        </p:nvSpPr>
        <p:spPr>
          <a:xfrm>
            <a:off x="2265013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40"/>
          <p:cNvSpPr/>
          <p:nvPr/>
        </p:nvSpPr>
        <p:spPr>
          <a:xfrm>
            <a:off x="2239502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41"/>
          <p:cNvSpPr/>
          <p:nvPr/>
        </p:nvSpPr>
        <p:spPr>
          <a:xfrm>
            <a:off x="2213960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42"/>
          <p:cNvSpPr/>
          <p:nvPr/>
        </p:nvSpPr>
        <p:spPr>
          <a:xfrm>
            <a:off x="2188448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43"/>
          <p:cNvSpPr/>
          <p:nvPr/>
        </p:nvSpPr>
        <p:spPr>
          <a:xfrm>
            <a:off x="2162906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44"/>
          <p:cNvSpPr/>
          <p:nvPr/>
        </p:nvSpPr>
        <p:spPr>
          <a:xfrm>
            <a:off x="2137394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45"/>
          <p:cNvSpPr/>
          <p:nvPr/>
        </p:nvSpPr>
        <p:spPr>
          <a:xfrm>
            <a:off x="2111851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46"/>
          <p:cNvSpPr/>
          <p:nvPr/>
        </p:nvSpPr>
        <p:spPr>
          <a:xfrm>
            <a:off x="2086340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47"/>
          <p:cNvSpPr/>
          <p:nvPr/>
        </p:nvSpPr>
        <p:spPr>
          <a:xfrm>
            <a:off x="2060798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48"/>
          <p:cNvSpPr/>
          <p:nvPr/>
        </p:nvSpPr>
        <p:spPr>
          <a:xfrm>
            <a:off x="2035255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49"/>
          <p:cNvSpPr/>
          <p:nvPr/>
        </p:nvSpPr>
        <p:spPr>
          <a:xfrm>
            <a:off x="2009743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50"/>
          <p:cNvSpPr/>
          <p:nvPr/>
        </p:nvSpPr>
        <p:spPr>
          <a:xfrm>
            <a:off x="1984201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51"/>
          <p:cNvSpPr/>
          <p:nvPr/>
        </p:nvSpPr>
        <p:spPr>
          <a:xfrm>
            <a:off x="1958689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52"/>
          <p:cNvSpPr/>
          <p:nvPr/>
        </p:nvSpPr>
        <p:spPr>
          <a:xfrm>
            <a:off x="1933147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53"/>
          <p:cNvSpPr/>
          <p:nvPr/>
        </p:nvSpPr>
        <p:spPr>
          <a:xfrm>
            <a:off x="1907636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54"/>
          <p:cNvSpPr/>
          <p:nvPr/>
        </p:nvSpPr>
        <p:spPr>
          <a:xfrm>
            <a:off x="1882093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55"/>
          <p:cNvSpPr/>
          <p:nvPr/>
        </p:nvSpPr>
        <p:spPr>
          <a:xfrm>
            <a:off x="1856581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56"/>
          <p:cNvSpPr/>
          <p:nvPr/>
        </p:nvSpPr>
        <p:spPr>
          <a:xfrm>
            <a:off x="1831039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57"/>
          <p:cNvSpPr/>
          <p:nvPr/>
        </p:nvSpPr>
        <p:spPr>
          <a:xfrm>
            <a:off x="1805528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58"/>
          <p:cNvSpPr/>
          <p:nvPr/>
        </p:nvSpPr>
        <p:spPr>
          <a:xfrm>
            <a:off x="1779985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59"/>
          <p:cNvSpPr/>
          <p:nvPr/>
        </p:nvSpPr>
        <p:spPr>
          <a:xfrm>
            <a:off x="1754474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60"/>
          <p:cNvSpPr/>
          <p:nvPr/>
        </p:nvSpPr>
        <p:spPr>
          <a:xfrm>
            <a:off x="1728931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61"/>
          <p:cNvSpPr/>
          <p:nvPr/>
        </p:nvSpPr>
        <p:spPr>
          <a:xfrm>
            <a:off x="1703389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62"/>
          <p:cNvSpPr/>
          <p:nvPr/>
        </p:nvSpPr>
        <p:spPr>
          <a:xfrm>
            <a:off x="1677877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63"/>
          <p:cNvSpPr/>
          <p:nvPr/>
        </p:nvSpPr>
        <p:spPr>
          <a:xfrm>
            <a:off x="1652335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64"/>
          <p:cNvSpPr/>
          <p:nvPr/>
        </p:nvSpPr>
        <p:spPr>
          <a:xfrm>
            <a:off x="1626823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65"/>
          <p:cNvSpPr/>
          <p:nvPr/>
        </p:nvSpPr>
        <p:spPr>
          <a:xfrm>
            <a:off x="1601281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66"/>
          <p:cNvSpPr/>
          <p:nvPr/>
        </p:nvSpPr>
        <p:spPr>
          <a:xfrm>
            <a:off x="1575769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67"/>
          <p:cNvSpPr/>
          <p:nvPr/>
        </p:nvSpPr>
        <p:spPr>
          <a:xfrm>
            <a:off x="1550227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68"/>
          <p:cNvSpPr/>
          <p:nvPr/>
        </p:nvSpPr>
        <p:spPr>
          <a:xfrm>
            <a:off x="1524715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69"/>
          <p:cNvSpPr/>
          <p:nvPr/>
        </p:nvSpPr>
        <p:spPr>
          <a:xfrm>
            <a:off x="1499173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70"/>
          <p:cNvSpPr/>
          <p:nvPr/>
        </p:nvSpPr>
        <p:spPr>
          <a:xfrm>
            <a:off x="1473661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71"/>
          <p:cNvSpPr/>
          <p:nvPr/>
        </p:nvSpPr>
        <p:spPr>
          <a:xfrm>
            <a:off x="1448119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72"/>
          <p:cNvSpPr/>
          <p:nvPr/>
        </p:nvSpPr>
        <p:spPr>
          <a:xfrm>
            <a:off x="1422607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73"/>
          <p:cNvSpPr/>
          <p:nvPr/>
        </p:nvSpPr>
        <p:spPr>
          <a:xfrm>
            <a:off x="1397065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74"/>
          <p:cNvSpPr/>
          <p:nvPr/>
        </p:nvSpPr>
        <p:spPr>
          <a:xfrm>
            <a:off x="1371523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75"/>
          <p:cNvSpPr/>
          <p:nvPr/>
        </p:nvSpPr>
        <p:spPr>
          <a:xfrm>
            <a:off x="1346011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76"/>
          <p:cNvSpPr/>
          <p:nvPr/>
        </p:nvSpPr>
        <p:spPr>
          <a:xfrm>
            <a:off x="1320469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77"/>
          <p:cNvSpPr/>
          <p:nvPr/>
        </p:nvSpPr>
        <p:spPr>
          <a:xfrm>
            <a:off x="1294957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78"/>
          <p:cNvSpPr/>
          <p:nvPr/>
        </p:nvSpPr>
        <p:spPr>
          <a:xfrm>
            <a:off x="1269415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279"/>
          <p:cNvSpPr/>
          <p:nvPr/>
        </p:nvSpPr>
        <p:spPr>
          <a:xfrm>
            <a:off x="1243903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280"/>
          <p:cNvSpPr/>
          <p:nvPr/>
        </p:nvSpPr>
        <p:spPr>
          <a:xfrm>
            <a:off x="1218361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281"/>
          <p:cNvSpPr/>
          <p:nvPr/>
        </p:nvSpPr>
        <p:spPr>
          <a:xfrm>
            <a:off x="1192849" y="185305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104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282"/>
          <p:cNvSpPr/>
          <p:nvPr/>
        </p:nvSpPr>
        <p:spPr>
          <a:xfrm>
            <a:off x="4664643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283"/>
          <p:cNvSpPr/>
          <p:nvPr/>
        </p:nvSpPr>
        <p:spPr>
          <a:xfrm>
            <a:off x="4639100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284"/>
          <p:cNvSpPr/>
          <p:nvPr/>
        </p:nvSpPr>
        <p:spPr>
          <a:xfrm>
            <a:off x="4613589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285"/>
          <p:cNvSpPr/>
          <p:nvPr/>
        </p:nvSpPr>
        <p:spPr>
          <a:xfrm>
            <a:off x="4588047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286"/>
          <p:cNvSpPr/>
          <p:nvPr/>
        </p:nvSpPr>
        <p:spPr>
          <a:xfrm>
            <a:off x="4562535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287"/>
          <p:cNvSpPr/>
          <p:nvPr/>
        </p:nvSpPr>
        <p:spPr>
          <a:xfrm>
            <a:off x="4536993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288"/>
          <p:cNvSpPr/>
          <p:nvPr/>
        </p:nvSpPr>
        <p:spPr>
          <a:xfrm>
            <a:off x="4511481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289"/>
          <p:cNvSpPr/>
          <p:nvPr/>
        </p:nvSpPr>
        <p:spPr>
          <a:xfrm>
            <a:off x="4485938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290"/>
          <p:cNvSpPr/>
          <p:nvPr/>
        </p:nvSpPr>
        <p:spPr>
          <a:xfrm>
            <a:off x="4460396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291"/>
          <p:cNvSpPr/>
          <p:nvPr/>
        </p:nvSpPr>
        <p:spPr>
          <a:xfrm>
            <a:off x="4434885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292"/>
          <p:cNvSpPr/>
          <p:nvPr/>
        </p:nvSpPr>
        <p:spPr>
          <a:xfrm>
            <a:off x="4409342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293"/>
          <p:cNvSpPr/>
          <p:nvPr/>
        </p:nvSpPr>
        <p:spPr>
          <a:xfrm>
            <a:off x="4383831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294"/>
          <p:cNvSpPr/>
          <p:nvPr/>
        </p:nvSpPr>
        <p:spPr>
          <a:xfrm>
            <a:off x="4358289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295"/>
          <p:cNvSpPr/>
          <p:nvPr/>
        </p:nvSpPr>
        <p:spPr>
          <a:xfrm>
            <a:off x="4332776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296"/>
          <p:cNvSpPr/>
          <p:nvPr/>
        </p:nvSpPr>
        <p:spPr>
          <a:xfrm>
            <a:off x="4307234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297"/>
          <p:cNvSpPr/>
          <p:nvPr/>
        </p:nvSpPr>
        <p:spPr>
          <a:xfrm>
            <a:off x="4281723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298"/>
          <p:cNvSpPr/>
          <p:nvPr/>
        </p:nvSpPr>
        <p:spPr>
          <a:xfrm>
            <a:off x="4256180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299"/>
          <p:cNvSpPr/>
          <p:nvPr/>
        </p:nvSpPr>
        <p:spPr>
          <a:xfrm>
            <a:off x="4230669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00"/>
          <p:cNvSpPr/>
          <p:nvPr/>
        </p:nvSpPr>
        <p:spPr>
          <a:xfrm>
            <a:off x="4205127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01"/>
          <p:cNvSpPr/>
          <p:nvPr/>
        </p:nvSpPr>
        <p:spPr>
          <a:xfrm>
            <a:off x="4179614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02"/>
          <p:cNvSpPr/>
          <p:nvPr/>
        </p:nvSpPr>
        <p:spPr>
          <a:xfrm>
            <a:off x="4154073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03"/>
          <p:cNvSpPr/>
          <p:nvPr/>
        </p:nvSpPr>
        <p:spPr>
          <a:xfrm>
            <a:off x="4128561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04"/>
          <p:cNvSpPr/>
          <p:nvPr/>
        </p:nvSpPr>
        <p:spPr>
          <a:xfrm>
            <a:off x="4103018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05"/>
          <p:cNvSpPr/>
          <p:nvPr/>
        </p:nvSpPr>
        <p:spPr>
          <a:xfrm>
            <a:off x="4077507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06"/>
          <p:cNvSpPr/>
          <p:nvPr/>
        </p:nvSpPr>
        <p:spPr>
          <a:xfrm>
            <a:off x="4051964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07"/>
          <p:cNvSpPr/>
          <p:nvPr/>
        </p:nvSpPr>
        <p:spPr>
          <a:xfrm>
            <a:off x="4026453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08"/>
          <p:cNvSpPr/>
          <p:nvPr/>
        </p:nvSpPr>
        <p:spPr>
          <a:xfrm>
            <a:off x="4000911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09"/>
          <p:cNvSpPr/>
          <p:nvPr/>
        </p:nvSpPr>
        <p:spPr>
          <a:xfrm>
            <a:off x="3975399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10"/>
          <p:cNvSpPr/>
          <p:nvPr/>
        </p:nvSpPr>
        <p:spPr>
          <a:xfrm>
            <a:off x="3949856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11"/>
          <p:cNvSpPr/>
          <p:nvPr/>
        </p:nvSpPr>
        <p:spPr>
          <a:xfrm>
            <a:off x="3924345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12"/>
          <p:cNvSpPr/>
          <p:nvPr/>
        </p:nvSpPr>
        <p:spPr>
          <a:xfrm>
            <a:off x="3898802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13"/>
          <p:cNvSpPr/>
          <p:nvPr/>
        </p:nvSpPr>
        <p:spPr>
          <a:xfrm>
            <a:off x="3873291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14"/>
          <p:cNvSpPr/>
          <p:nvPr/>
        </p:nvSpPr>
        <p:spPr>
          <a:xfrm>
            <a:off x="3847749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15"/>
          <p:cNvSpPr/>
          <p:nvPr/>
        </p:nvSpPr>
        <p:spPr>
          <a:xfrm>
            <a:off x="3822237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16"/>
          <p:cNvSpPr/>
          <p:nvPr/>
        </p:nvSpPr>
        <p:spPr>
          <a:xfrm>
            <a:off x="3796694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17"/>
          <p:cNvSpPr/>
          <p:nvPr/>
        </p:nvSpPr>
        <p:spPr>
          <a:xfrm>
            <a:off x="3771152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18"/>
          <p:cNvSpPr/>
          <p:nvPr/>
        </p:nvSpPr>
        <p:spPr>
          <a:xfrm>
            <a:off x="3745640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19"/>
          <p:cNvSpPr/>
          <p:nvPr/>
        </p:nvSpPr>
        <p:spPr>
          <a:xfrm>
            <a:off x="3720098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20"/>
          <p:cNvSpPr/>
          <p:nvPr/>
        </p:nvSpPr>
        <p:spPr>
          <a:xfrm>
            <a:off x="3694587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21"/>
          <p:cNvSpPr/>
          <p:nvPr/>
        </p:nvSpPr>
        <p:spPr>
          <a:xfrm>
            <a:off x="3669044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22"/>
          <p:cNvSpPr/>
          <p:nvPr/>
        </p:nvSpPr>
        <p:spPr>
          <a:xfrm>
            <a:off x="3643532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23"/>
          <p:cNvSpPr/>
          <p:nvPr/>
        </p:nvSpPr>
        <p:spPr>
          <a:xfrm>
            <a:off x="3617990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24"/>
          <p:cNvSpPr/>
          <p:nvPr/>
        </p:nvSpPr>
        <p:spPr>
          <a:xfrm>
            <a:off x="3592479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25"/>
          <p:cNvSpPr/>
          <p:nvPr/>
        </p:nvSpPr>
        <p:spPr>
          <a:xfrm>
            <a:off x="3566936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26"/>
          <p:cNvSpPr/>
          <p:nvPr/>
        </p:nvSpPr>
        <p:spPr>
          <a:xfrm>
            <a:off x="3541424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27"/>
          <p:cNvSpPr/>
          <p:nvPr/>
        </p:nvSpPr>
        <p:spPr>
          <a:xfrm>
            <a:off x="3515882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28"/>
          <p:cNvSpPr/>
          <p:nvPr/>
        </p:nvSpPr>
        <p:spPr>
          <a:xfrm>
            <a:off x="3490370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29"/>
          <p:cNvSpPr/>
          <p:nvPr/>
        </p:nvSpPr>
        <p:spPr>
          <a:xfrm>
            <a:off x="3464828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30"/>
          <p:cNvSpPr/>
          <p:nvPr/>
        </p:nvSpPr>
        <p:spPr>
          <a:xfrm>
            <a:off x="3439286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31"/>
          <p:cNvSpPr/>
          <p:nvPr/>
        </p:nvSpPr>
        <p:spPr>
          <a:xfrm>
            <a:off x="3413774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32"/>
          <p:cNvSpPr/>
          <p:nvPr/>
        </p:nvSpPr>
        <p:spPr>
          <a:xfrm>
            <a:off x="3388232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33"/>
          <p:cNvSpPr/>
          <p:nvPr/>
        </p:nvSpPr>
        <p:spPr>
          <a:xfrm>
            <a:off x="3362720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34"/>
          <p:cNvSpPr/>
          <p:nvPr/>
        </p:nvSpPr>
        <p:spPr>
          <a:xfrm>
            <a:off x="3337178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35"/>
          <p:cNvSpPr/>
          <p:nvPr/>
        </p:nvSpPr>
        <p:spPr>
          <a:xfrm>
            <a:off x="3311666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36"/>
          <p:cNvSpPr/>
          <p:nvPr/>
        </p:nvSpPr>
        <p:spPr>
          <a:xfrm>
            <a:off x="3286124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37"/>
          <p:cNvSpPr/>
          <p:nvPr/>
        </p:nvSpPr>
        <p:spPr>
          <a:xfrm>
            <a:off x="3260612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38"/>
          <p:cNvSpPr/>
          <p:nvPr/>
        </p:nvSpPr>
        <p:spPr>
          <a:xfrm>
            <a:off x="3235070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39"/>
          <p:cNvSpPr/>
          <p:nvPr/>
        </p:nvSpPr>
        <p:spPr>
          <a:xfrm>
            <a:off x="3209558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40"/>
          <p:cNvSpPr/>
          <p:nvPr/>
        </p:nvSpPr>
        <p:spPr>
          <a:xfrm>
            <a:off x="3184016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41"/>
          <p:cNvSpPr/>
          <p:nvPr/>
        </p:nvSpPr>
        <p:spPr>
          <a:xfrm>
            <a:off x="3158504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42"/>
          <p:cNvSpPr/>
          <p:nvPr/>
        </p:nvSpPr>
        <p:spPr>
          <a:xfrm>
            <a:off x="3132962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43"/>
          <p:cNvSpPr/>
          <p:nvPr/>
        </p:nvSpPr>
        <p:spPr>
          <a:xfrm>
            <a:off x="3107420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44"/>
          <p:cNvSpPr/>
          <p:nvPr/>
        </p:nvSpPr>
        <p:spPr>
          <a:xfrm>
            <a:off x="3081908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45"/>
          <p:cNvSpPr/>
          <p:nvPr/>
        </p:nvSpPr>
        <p:spPr>
          <a:xfrm>
            <a:off x="3056366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46"/>
          <p:cNvSpPr/>
          <p:nvPr/>
        </p:nvSpPr>
        <p:spPr>
          <a:xfrm>
            <a:off x="3030854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47"/>
          <p:cNvSpPr/>
          <p:nvPr/>
        </p:nvSpPr>
        <p:spPr>
          <a:xfrm>
            <a:off x="3005312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48"/>
          <p:cNvSpPr/>
          <p:nvPr/>
        </p:nvSpPr>
        <p:spPr>
          <a:xfrm>
            <a:off x="2979800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49"/>
          <p:cNvSpPr/>
          <p:nvPr/>
        </p:nvSpPr>
        <p:spPr>
          <a:xfrm>
            <a:off x="2954258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50"/>
          <p:cNvSpPr/>
          <p:nvPr/>
        </p:nvSpPr>
        <p:spPr>
          <a:xfrm>
            <a:off x="2928746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51"/>
          <p:cNvSpPr/>
          <p:nvPr/>
        </p:nvSpPr>
        <p:spPr>
          <a:xfrm>
            <a:off x="2903204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52"/>
          <p:cNvSpPr/>
          <p:nvPr/>
        </p:nvSpPr>
        <p:spPr>
          <a:xfrm>
            <a:off x="2877692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53"/>
          <p:cNvSpPr/>
          <p:nvPr/>
        </p:nvSpPr>
        <p:spPr>
          <a:xfrm>
            <a:off x="2852150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54"/>
          <p:cNvSpPr/>
          <p:nvPr/>
        </p:nvSpPr>
        <p:spPr>
          <a:xfrm>
            <a:off x="2826638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55"/>
          <p:cNvSpPr/>
          <p:nvPr/>
        </p:nvSpPr>
        <p:spPr>
          <a:xfrm>
            <a:off x="2801096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56"/>
          <p:cNvSpPr/>
          <p:nvPr/>
        </p:nvSpPr>
        <p:spPr>
          <a:xfrm>
            <a:off x="2775584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57"/>
          <p:cNvSpPr/>
          <p:nvPr/>
        </p:nvSpPr>
        <p:spPr>
          <a:xfrm>
            <a:off x="2750042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58"/>
          <p:cNvSpPr/>
          <p:nvPr/>
        </p:nvSpPr>
        <p:spPr>
          <a:xfrm>
            <a:off x="2724530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59"/>
          <p:cNvSpPr/>
          <p:nvPr/>
        </p:nvSpPr>
        <p:spPr>
          <a:xfrm>
            <a:off x="2698988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60"/>
          <p:cNvSpPr/>
          <p:nvPr/>
        </p:nvSpPr>
        <p:spPr>
          <a:xfrm>
            <a:off x="2673476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61"/>
          <p:cNvSpPr/>
          <p:nvPr/>
        </p:nvSpPr>
        <p:spPr>
          <a:xfrm>
            <a:off x="2647934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62"/>
          <p:cNvSpPr/>
          <p:nvPr/>
        </p:nvSpPr>
        <p:spPr>
          <a:xfrm>
            <a:off x="2622422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63"/>
          <p:cNvSpPr/>
          <p:nvPr/>
        </p:nvSpPr>
        <p:spPr>
          <a:xfrm>
            <a:off x="2596880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64"/>
          <p:cNvSpPr/>
          <p:nvPr/>
        </p:nvSpPr>
        <p:spPr>
          <a:xfrm>
            <a:off x="2571368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65"/>
          <p:cNvSpPr/>
          <p:nvPr/>
        </p:nvSpPr>
        <p:spPr>
          <a:xfrm>
            <a:off x="2545826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66"/>
          <p:cNvSpPr/>
          <p:nvPr/>
        </p:nvSpPr>
        <p:spPr>
          <a:xfrm>
            <a:off x="2520314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67"/>
          <p:cNvSpPr/>
          <p:nvPr/>
        </p:nvSpPr>
        <p:spPr>
          <a:xfrm>
            <a:off x="2494772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68"/>
          <p:cNvSpPr/>
          <p:nvPr/>
        </p:nvSpPr>
        <p:spPr>
          <a:xfrm>
            <a:off x="2469260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69"/>
          <p:cNvSpPr/>
          <p:nvPr/>
        </p:nvSpPr>
        <p:spPr>
          <a:xfrm>
            <a:off x="2443718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70"/>
          <p:cNvSpPr/>
          <p:nvPr/>
        </p:nvSpPr>
        <p:spPr>
          <a:xfrm>
            <a:off x="2418206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71"/>
          <p:cNvSpPr/>
          <p:nvPr/>
        </p:nvSpPr>
        <p:spPr>
          <a:xfrm>
            <a:off x="2392664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72"/>
          <p:cNvSpPr/>
          <p:nvPr/>
        </p:nvSpPr>
        <p:spPr>
          <a:xfrm>
            <a:off x="2367122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73"/>
          <p:cNvSpPr/>
          <p:nvPr/>
        </p:nvSpPr>
        <p:spPr>
          <a:xfrm>
            <a:off x="2341610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74"/>
          <p:cNvSpPr/>
          <p:nvPr/>
        </p:nvSpPr>
        <p:spPr>
          <a:xfrm>
            <a:off x="2316068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75"/>
          <p:cNvSpPr/>
          <p:nvPr/>
        </p:nvSpPr>
        <p:spPr>
          <a:xfrm>
            <a:off x="2290556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76"/>
          <p:cNvSpPr/>
          <p:nvPr/>
        </p:nvSpPr>
        <p:spPr>
          <a:xfrm>
            <a:off x="2265013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77"/>
          <p:cNvSpPr/>
          <p:nvPr/>
        </p:nvSpPr>
        <p:spPr>
          <a:xfrm>
            <a:off x="2239502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78"/>
          <p:cNvSpPr/>
          <p:nvPr/>
        </p:nvSpPr>
        <p:spPr>
          <a:xfrm>
            <a:off x="2213960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379"/>
          <p:cNvSpPr/>
          <p:nvPr/>
        </p:nvSpPr>
        <p:spPr>
          <a:xfrm>
            <a:off x="2188448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380"/>
          <p:cNvSpPr/>
          <p:nvPr/>
        </p:nvSpPr>
        <p:spPr>
          <a:xfrm>
            <a:off x="2162906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381"/>
          <p:cNvSpPr/>
          <p:nvPr/>
        </p:nvSpPr>
        <p:spPr>
          <a:xfrm>
            <a:off x="2137394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382"/>
          <p:cNvSpPr/>
          <p:nvPr/>
        </p:nvSpPr>
        <p:spPr>
          <a:xfrm>
            <a:off x="2111851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383"/>
          <p:cNvSpPr/>
          <p:nvPr/>
        </p:nvSpPr>
        <p:spPr>
          <a:xfrm>
            <a:off x="2086340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384"/>
          <p:cNvSpPr/>
          <p:nvPr/>
        </p:nvSpPr>
        <p:spPr>
          <a:xfrm>
            <a:off x="2060798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385"/>
          <p:cNvSpPr/>
          <p:nvPr/>
        </p:nvSpPr>
        <p:spPr>
          <a:xfrm>
            <a:off x="2035255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386"/>
          <p:cNvSpPr/>
          <p:nvPr/>
        </p:nvSpPr>
        <p:spPr>
          <a:xfrm>
            <a:off x="2009743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387"/>
          <p:cNvSpPr/>
          <p:nvPr/>
        </p:nvSpPr>
        <p:spPr>
          <a:xfrm>
            <a:off x="1984201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388"/>
          <p:cNvSpPr/>
          <p:nvPr/>
        </p:nvSpPr>
        <p:spPr>
          <a:xfrm>
            <a:off x="1958689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389"/>
          <p:cNvSpPr/>
          <p:nvPr/>
        </p:nvSpPr>
        <p:spPr>
          <a:xfrm>
            <a:off x="1933147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390"/>
          <p:cNvSpPr/>
          <p:nvPr/>
        </p:nvSpPr>
        <p:spPr>
          <a:xfrm>
            <a:off x="1907636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391"/>
          <p:cNvSpPr/>
          <p:nvPr/>
        </p:nvSpPr>
        <p:spPr>
          <a:xfrm>
            <a:off x="1882093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392"/>
          <p:cNvSpPr/>
          <p:nvPr/>
        </p:nvSpPr>
        <p:spPr>
          <a:xfrm>
            <a:off x="1856581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393"/>
          <p:cNvSpPr/>
          <p:nvPr/>
        </p:nvSpPr>
        <p:spPr>
          <a:xfrm>
            <a:off x="1831039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394"/>
          <p:cNvSpPr/>
          <p:nvPr/>
        </p:nvSpPr>
        <p:spPr>
          <a:xfrm>
            <a:off x="1805528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395"/>
          <p:cNvSpPr/>
          <p:nvPr/>
        </p:nvSpPr>
        <p:spPr>
          <a:xfrm>
            <a:off x="1779985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396"/>
          <p:cNvSpPr/>
          <p:nvPr/>
        </p:nvSpPr>
        <p:spPr>
          <a:xfrm>
            <a:off x="1754474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397"/>
          <p:cNvSpPr/>
          <p:nvPr/>
        </p:nvSpPr>
        <p:spPr>
          <a:xfrm>
            <a:off x="1728931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398"/>
          <p:cNvSpPr/>
          <p:nvPr/>
        </p:nvSpPr>
        <p:spPr>
          <a:xfrm>
            <a:off x="1703389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399"/>
          <p:cNvSpPr/>
          <p:nvPr/>
        </p:nvSpPr>
        <p:spPr>
          <a:xfrm>
            <a:off x="1677877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00"/>
          <p:cNvSpPr/>
          <p:nvPr/>
        </p:nvSpPr>
        <p:spPr>
          <a:xfrm>
            <a:off x="1652335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01"/>
          <p:cNvSpPr/>
          <p:nvPr/>
        </p:nvSpPr>
        <p:spPr>
          <a:xfrm>
            <a:off x="1626823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02"/>
          <p:cNvSpPr/>
          <p:nvPr/>
        </p:nvSpPr>
        <p:spPr>
          <a:xfrm>
            <a:off x="1601281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03"/>
          <p:cNvSpPr/>
          <p:nvPr/>
        </p:nvSpPr>
        <p:spPr>
          <a:xfrm>
            <a:off x="1575769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04"/>
          <p:cNvSpPr/>
          <p:nvPr/>
        </p:nvSpPr>
        <p:spPr>
          <a:xfrm>
            <a:off x="1550227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05"/>
          <p:cNvSpPr/>
          <p:nvPr/>
        </p:nvSpPr>
        <p:spPr>
          <a:xfrm>
            <a:off x="1524715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06"/>
          <p:cNvSpPr/>
          <p:nvPr/>
        </p:nvSpPr>
        <p:spPr>
          <a:xfrm>
            <a:off x="1499173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07"/>
          <p:cNvSpPr/>
          <p:nvPr/>
        </p:nvSpPr>
        <p:spPr>
          <a:xfrm>
            <a:off x="1473661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08"/>
          <p:cNvSpPr/>
          <p:nvPr/>
        </p:nvSpPr>
        <p:spPr>
          <a:xfrm>
            <a:off x="1448119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09"/>
          <p:cNvSpPr/>
          <p:nvPr/>
        </p:nvSpPr>
        <p:spPr>
          <a:xfrm>
            <a:off x="1422607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10"/>
          <p:cNvSpPr/>
          <p:nvPr/>
        </p:nvSpPr>
        <p:spPr>
          <a:xfrm>
            <a:off x="1397065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11"/>
          <p:cNvSpPr/>
          <p:nvPr/>
        </p:nvSpPr>
        <p:spPr>
          <a:xfrm>
            <a:off x="1371523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12"/>
          <p:cNvSpPr/>
          <p:nvPr/>
        </p:nvSpPr>
        <p:spPr>
          <a:xfrm>
            <a:off x="1346011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13"/>
          <p:cNvSpPr/>
          <p:nvPr/>
        </p:nvSpPr>
        <p:spPr>
          <a:xfrm>
            <a:off x="1320469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14"/>
          <p:cNvSpPr/>
          <p:nvPr/>
        </p:nvSpPr>
        <p:spPr>
          <a:xfrm>
            <a:off x="1294957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15"/>
          <p:cNvSpPr/>
          <p:nvPr/>
        </p:nvSpPr>
        <p:spPr>
          <a:xfrm>
            <a:off x="1269415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16"/>
          <p:cNvSpPr/>
          <p:nvPr/>
        </p:nvSpPr>
        <p:spPr>
          <a:xfrm>
            <a:off x="1243903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17"/>
          <p:cNvSpPr/>
          <p:nvPr/>
        </p:nvSpPr>
        <p:spPr>
          <a:xfrm>
            <a:off x="1218361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18"/>
          <p:cNvSpPr/>
          <p:nvPr/>
        </p:nvSpPr>
        <p:spPr>
          <a:xfrm>
            <a:off x="1192849" y="236210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77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19"/>
          <p:cNvSpPr/>
          <p:nvPr/>
        </p:nvSpPr>
        <p:spPr>
          <a:xfrm>
            <a:off x="4664643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20"/>
          <p:cNvSpPr/>
          <p:nvPr/>
        </p:nvSpPr>
        <p:spPr>
          <a:xfrm>
            <a:off x="4639100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21"/>
          <p:cNvSpPr/>
          <p:nvPr/>
        </p:nvSpPr>
        <p:spPr>
          <a:xfrm>
            <a:off x="4613589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22"/>
          <p:cNvSpPr/>
          <p:nvPr/>
        </p:nvSpPr>
        <p:spPr>
          <a:xfrm>
            <a:off x="4588047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23"/>
          <p:cNvSpPr/>
          <p:nvPr/>
        </p:nvSpPr>
        <p:spPr>
          <a:xfrm>
            <a:off x="4562535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24"/>
          <p:cNvSpPr/>
          <p:nvPr/>
        </p:nvSpPr>
        <p:spPr>
          <a:xfrm>
            <a:off x="4536993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25"/>
          <p:cNvSpPr/>
          <p:nvPr/>
        </p:nvSpPr>
        <p:spPr>
          <a:xfrm>
            <a:off x="4511481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26"/>
          <p:cNvSpPr/>
          <p:nvPr/>
        </p:nvSpPr>
        <p:spPr>
          <a:xfrm>
            <a:off x="4485938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27"/>
          <p:cNvSpPr/>
          <p:nvPr/>
        </p:nvSpPr>
        <p:spPr>
          <a:xfrm>
            <a:off x="4460396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28"/>
          <p:cNvSpPr/>
          <p:nvPr/>
        </p:nvSpPr>
        <p:spPr>
          <a:xfrm>
            <a:off x="4434885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29"/>
          <p:cNvSpPr/>
          <p:nvPr/>
        </p:nvSpPr>
        <p:spPr>
          <a:xfrm>
            <a:off x="4409342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30"/>
          <p:cNvSpPr/>
          <p:nvPr/>
        </p:nvSpPr>
        <p:spPr>
          <a:xfrm>
            <a:off x="4383831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31"/>
          <p:cNvSpPr/>
          <p:nvPr/>
        </p:nvSpPr>
        <p:spPr>
          <a:xfrm>
            <a:off x="4358289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32"/>
          <p:cNvSpPr/>
          <p:nvPr/>
        </p:nvSpPr>
        <p:spPr>
          <a:xfrm>
            <a:off x="4332776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33"/>
          <p:cNvSpPr/>
          <p:nvPr/>
        </p:nvSpPr>
        <p:spPr>
          <a:xfrm>
            <a:off x="4307234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34"/>
          <p:cNvSpPr/>
          <p:nvPr/>
        </p:nvSpPr>
        <p:spPr>
          <a:xfrm>
            <a:off x="4281723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35"/>
          <p:cNvSpPr/>
          <p:nvPr/>
        </p:nvSpPr>
        <p:spPr>
          <a:xfrm>
            <a:off x="4256180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36"/>
          <p:cNvSpPr/>
          <p:nvPr/>
        </p:nvSpPr>
        <p:spPr>
          <a:xfrm>
            <a:off x="4230669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37"/>
          <p:cNvSpPr/>
          <p:nvPr/>
        </p:nvSpPr>
        <p:spPr>
          <a:xfrm>
            <a:off x="4205127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38"/>
          <p:cNvSpPr/>
          <p:nvPr/>
        </p:nvSpPr>
        <p:spPr>
          <a:xfrm>
            <a:off x="4179614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39"/>
          <p:cNvSpPr/>
          <p:nvPr/>
        </p:nvSpPr>
        <p:spPr>
          <a:xfrm>
            <a:off x="4154073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40"/>
          <p:cNvSpPr/>
          <p:nvPr/>
        </p:nvSpPr>
        <p:spPr>
          <a:xfrm>
            <a:off x="4128561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41"/>
          <p:cNvSpPr/>
          <p:nvPr/>
        </p:nvSpPr>
        <p:spPr>
          <a:xfrm>
            <a:off x="4103018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42"/>
          <p:cNvSpPr/>
          <p:nvPr/>
        </p:nvSpPr>
        <p:spPr>
          <a:xfrm>
            <a:off x="2637815" y="29718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43"/>
          <p:cNvSpPr/>
          <p:nvPr/>
        </p:nvSpPr>
        <p:spPr>
          <a:xfrm>
            <a:off x="4051964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44"/>
          <p:cNvSpPr/>
          <p:nvPr/>
        </p:nvSpPr>
        <p:spPr>
          <a:xfrm>
            <a:off x="4026453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45"/>
          <p:cNvSpPr/>
          <p:nvPr/>
        </p:nvSpPr>
        <p:spPr>
          <a:xfrm>
            <a:off x="4000911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46"/>
          <p:cNvSpPr/>
          <p:nvPr/>
        </p:nvSpPr>
        <p:spPr>
          <a:xfrm>
            <a:off x="3975399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47"/>
          <p:cNvSpPr/>
          <p:nvPr/>
        </p:nvSpPr>
        <p:spPr>
          <a:xfrm>
            <a:off x="3949856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48"/>
          <p:cNvSpPr/>
          <p:nvPr/>
        </p:nvSpPr>
        <p:spPr>
          <a:xfrm>
            <a:off x="3924345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49"/>
          <p:cNvSpPr/>
          <p:nvPr/>
        </p:nvSpPr>
        <p:spPr>
          <a:xfrm>
            <a:off x="3898802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50"/>
          <p:cNvSpPr/>
          <p:nvPr/>
        </p:nvSpPr>
        <p:spPr>
          <a:xfrm>
            <a:off x="3873291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51"/>
          <p:cNvSpPr/>
          <p:nvPr/>
        </p:nvSpPr>
        <p:spPr>
          <a:xfrm>
            <a:off x="3847749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52"/>
          <p:cNvSpPr/>
          <p:nvPr/>
        </p:nvSpPr>
        <p:spPr>
          <a:xfrm>
            <a:off x="3822237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53"/>
          <p:cNvSpPr/>
          <p:nvPr/>
        </p:nvSpPr>
        <p:spPr>
          <a:xfrm>
            <a:off x="3796694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54"/>
          <p:cNvSpPr/>
          <p:nvPr/>
        </p:nvSpPr>
        <p:spPr>
          <a:xfrm>
            <a:off x="3771152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55"/>
          <p:cNvSpPr/>
          <p:nvPr/>
        </p:nvSpPr>
        <p:spPr>
          <a:xfrm>
            <a:off x="3745640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56"/>
          <p:cNvSpPr/>
          <p:nvPr/>
        </p:nvSpPr>
        <p:spPr>
          <a:xfrm>
            <a:off x="3720098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57"/>
          <p:cNvSpPr/>
          <p:nvPr/>
        </p:nvSpPr>
        <p:spPr>
          <a:xfrm>
            <a:off x="3694587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58"/>
          <p:cNvSpPr/>
          <p:nvPr/>
        </p:nvSpPr>
        <p:spPr>
          <a:xfrm>
            <a:off x="3669044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59"/>
          <p:cNvSpPr/>
          <p:nvPr/>
        </p:nvSpPr>
        <p:spPr>
          <a:xfrm>
            <a:off x="3643532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60"/>
          <p:cNvSpPr/>
          <p:nvPr/>
        </p:nvSpPr>
        <p:spPr>
          <a:xfrm>
            <a:off x="3617990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61"/>
          <p:cNvSpPr/>
          <p:nvPr/>
        </p:nvSpPr>
        <p:spPr>
          <a:xfrm>
            <a:off x="3592479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62"/>
          <p:cNvSpPr/>
          <p:nvPr/>
        </p:nvSpPr>
        <p:spPr>
          <a:xfrm>
            <a:off x="3566936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63"/>
          <p:cNvSpPr/>
          <p:nvPr/>
        </p:nvSpPr>
        <p:spPr>
          <a:xfrm>
            <a:off x="3541424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64"/>
          <p:cNvSpPr/>
          <p:nvPr/>
        </p:nvSpPr>
        <p:spPr>
          <a:xfrm>
            <a:off x="3515882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65"/>
          <p:cNvSpPr/>
          <p:nvPr/>
        </p:nvSpPr>
        <p:spPr>
          <a:xfrm>
            <a:off x="3490370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66"/>
          <p:cNvSpPr/>
          <p:nvPr/>
        </p:nvSpPr>
        <p:spPr>
          <a:xfrm>
            <a:off x="3464828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67"/>
          <p:cNvSpPr/>
          <p:nvPr/>
        </p:nvSpPr>
        <p:spPr>
          <a:xfrm>
            <a:off x="3439286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68"/>
          <p:cNvSpPr/>
          <p:nvPr/>
        </p:nvSpPr>
        <p:spPr>
          <a:xfrm>
            <a:off x="3413774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69"/>
          <p:cNvSpPr/>
          <p:nvPr/>
        </p:nvSpPr>
        <p:spPr>
          <a:xfrm>
            <a:off x="3388232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70"/>
          <p:cNvSpPr/>
          <p:nvPr/>
        </p:nvSpPr>
        <p:spPr>
          <a:xfrm>
            <a:off x="3362720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71"/>
          <p:cNvSpPr/>
          <p:nvPr/>
        </p:nvSpPr>
        <p:spPr>
          <a:xfrm>
            <a:off x="3337178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72"/>
          <p:cNvSpPr/>
          <p:nvPr/>
        </p:nvSpPr>
        <p:spPr>
          <a:xfrm>
            <a:off x="3311666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73"/>
          <p:cNvSpPr/>
          <p:nvPr/>
        </p:nvSpPr>
        <p:spPr>
          <a:xfrm>
            <a:off x="3286124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74"/>
          <p:cNvSpPr/>
          <p:nvPr/>
        </p:nvSpPr>
        <p:spPr>
          <a:xfrm>
            <a:off x="3260612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75"/>
          <p:cNvSpPr/>
          <p:nvPr/>
        </p:nvSpPr>
        <p:spPr>
          <a:xfrm>
            <a:off x="3235070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76"/>
          <p:cNvSpPr/>
          <p:nvPr/>
        </p:nvSpPr>
        <p:spPr>
          <a:xfrm>
            <a:off x="3209558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77"/>
          <p:cNvSpPr/>
          <p:nvPr/>
        </p:nvSpPr>
        <p:spPr>
          <a:xfrm>
            <a:off x="3184016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78"/>
          <p:cNvSpPr/>
          <p:nvPr/>
        </p:nvSpPr>
        <p:spPr>
          <a:xfrm>
            <a:off x="3158504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479"/>
          <p:cNvSpPr/>
          <p:nvPr/>
        </p:nvSpPr>
        <p:spPr>
          <a:xfrm>
            <a:off x="3132962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480"/>
          <p:cNvSpPr/>
          <p:nvPr/>
        </p:nvSpPr>
        <p:spPr>
          <a:xfrm>
            <a:off x="3107420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481"/>
          <p:cNvSpPr/>
          <p:nvPr/>
        </p:nvSpPr>
        <p:spPr>
          <a:xfrm>
            <a:off x="3081908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482"/>
          <p:cNvSpPr/>
          <p:nvPr/>
        </p:nvSpPr>
        <p:spPr>
          <a:xfrm>
            <a:off x="3056366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483"/>
          <p:cNvSpPr/>
          <p:nvPr/>
        </p:nvSpPr>
        <p:spPr>
          <a:xfrm>
            <a:off x="3030854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484"/>
          <p:cNvSpPr/>
          <p:nvPr/>
        </p:nvSpPr>
        <p:spPr>
          <a:xfrm>
            <a:off x="3005312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485"/>
          <p:cNvSpPr/>
          <p:nvPr/>
        </p:nvSpPr>
        <p:spPr>
          <a:xfrm>
            <a:off x="2979800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486"/>
          <p:cNvSpPr/>
          <p:nvPr/>
        </p:nvSpPr>
        <p:spPr>
          <a:xfrm>
            <a:off x="2954258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487"/>
          <p:cNvSpPr/>
          <p:nvPr/>
        </p:nvSpPr>
        <p:spPr>
          <a:xfrm>
            <a:off x="2928746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488"/>
          <p:cNvSpPr/>
          <p:nvPr/>
        </p:nvSpPr>
        <p:spPr>
          <a:xfrm>
            <a:off x="2903204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489"/>
          <p:cNvSpPr/>
          <p:nvPr/>
        </p:nvSpPr>
        <p:spPr>
          <a:xfrm>
            <a:off x="2877692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490"/>
          <p:cNvSpPr/>
          <p:nvPr/>
        </p:nvSpPr>
        <p:spPr>
          <a:xfrm>
            <a:off x="2852150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491"/>
          <p:cNvSpPr/>
          <p:nvPr/>
        </p:nvSpPr>
        <p:spPr>
          <a:xfrm>
            <a:off x="2826638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492"/>
          <p:cNvSpPr/>
          <p:nvPr/>
        </p:nvSpPr>
        <p:spPr>
          <a:xfrm>
            <a:off x="2801096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493"/>
          <p:cNvSpPr/>
          <p:nvPr/>
        </p:nvSpPr>
        <p:spPr>
          <a:xfrm>
            <a:off x="2775584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494"/>
          <p:cNvSpPr/>
          <p:nvPr/>
        </p:nvSpPr>
        <p:spPr>
          <a:xfrm>
            <a:off x="2750042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495"/>
          <p:cNvSpPr/>
          <p:nvPr/>
        </p:nvSpPr>
        <p:spPr>
          <a:xfrm>
            <a:off x="2724530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496"/>
          <p:cNvSpPr/>
          <p:nvPr/>
        </p:nvSpPr>
        <p:spPr>
          <a:xfrm>
            <a:off x="2698988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497"/>
          <p:cNvSpPr/>
          <p:nvPr/>
        </p:nvSpPr>
        <p:spPr>
          <a:xfrm>
            <a:off x="2673476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498"/>
          <p:cNvSpPr/>
          <p:nvPr/>
        </p:nvSpPr>
        <p:spPr>
          <a:xfrm>
            <a:off x="2647934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499"/>
          <p:cNvSpPr/>
          <p:nvPr/>
        </p:nvSpPr>
        <p:spPr>
          <a:xfrm>
            <a:off x="2622422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00"/>
          <p:cNvSpPr/>
          <p:nvPr/>
        </p:nvSpPr>
        <p:spPr>
          <a:xfrm>
            <a:off x="2596880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01"/>
          <p:cNvSpPr/>
          <p:nvPr/>
        </p:nvSpPr>
        <p:spPr>
          <a:xfrm>
            <a:off x="2571368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02"/>
          <p:cNvSpPr/>
          <p:nvPr/>
        </p:nvSpPr>
        <p:spPr>
          <a:xfrm>
            <a:off x="2545826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03"/>
          <p:cNvSpPr/>
          <p:nvPr/>
        </p:nvSpPr>
        <p:spPr>
          <a:xfrm>
            <a:off x="2520314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04"/>
          <p:cNvSpPr/>
          <p:nvPr/>
        </p:nvSpPr>
        <p:spPr>
          <a:xfrm>
            <a:off x="2494772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05"/>
          <p:cNvSpPr/>
          <p:nvPr/>
        </p:nvSpPr>
        <p:spPr>
          <a:xfrm>
            <a:off x="2469260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06"/>
          <p:cNvSpPr/>
          <p:nvPr/>
        </p:nvSpPr>
        <p:spPr>
          <a:xfrm>
            <a:off x="2443718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07"/>
          <p:cNvSpPr/>
          <p:nvPr/>
        </p:nvSpPr>
        <p:spPr>
          <a:xfrm>
            <a:off x="2418206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08"/>
          <p:cNvSpPr/>
          <p:nvPr/>
        </p:nvSpPr>
        <p:spPr>
          <a:xfrm>
            <a:off x="2392664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09"/>
          <p:cNvSpPr/>
          <p:nvPr/>
        </p:nvSpPr>
        <p:spPr>
          <a:xfrm>
            <a:off x="2367122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10"/>
          <p:cNvSpPr/>
          <p:nvPr/>
        </p:nvSpPr>
        <p:spPr>
          <a:xfrm>
            <a:off x="2341610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11"/>
          <p:cNvSpPr/>
          <p:nvPr/>
        </p:nvSpPr>
        <p:spPr>
          <a:xfrm>
            <a:off x="2316068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12"/>
          <p:cNvSpPr/>
          <p:nvPr/>
        </p:nvSpPr>
        <p:spPr>
          <a:xfrm>
            <a:off x="2290556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13"/>
          <p:cNvSpPr/>
          <p:nvPr/>
        </p:nvSpPr>
        <p:spPr>
          <a:xfrm>
            <a:off x="2265013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14"/>
          <p:cNvSpPr/>
          <p:nvPr/>
        </p:nvSpPr>
        <p:spPr>
          <a:xfrm>
            <a:off x="2239502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15"/>
          <p:cNvSpPr/>
          <p:nvPr/>
        </p:nvSpPr>
        <p:spPr>
          <a:xfrm>
            <a:off x="2213960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16"/>
          <p:cNvSpPr/>
          <p:nvPr/>
        </p:nvSpPr>
        <p:spPr>
          <a:xfrm>
            <a:off x="2188448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17"/>
          <p:cNvSpPr/>
          <p:nvPr/>
        </p:nvSpPr>
        <p:spPr>
          <a:xfrm>
            <a:off x="2162906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18"/>
          <p:cNvSpPr/>
          <p:nvPr/>
        </p:nvSpPr>
        <p:spPr>
          <a:xfrm>
            <a:off x="2137394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19"/>
          <p:cNvSpPr/>
          <p:nvPr/>
        </p:nvSpPr>
        <p:spPr>
          <a:xfrm>
            <a:off x="2111851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20"/>
          <p:cNvSpPr/>
          <p:nvPr/>
        </p:nvSpPr>
        <p:spPr>
          <a:xfrm>
            <a:off x="2086340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21"/>
          <p:cNvSpPr/>
          <p:nvPr/>
        </p:nvSpPr>
        <p:spPr>
          <a:xfrm>
            <a:off x="2060798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22"/>
          <p:cNvSpPr/>
          <p:nvPr/>
        </p:nvSpPr>
        <p:spPr>
          <a:xfrm>
            <a:off x="2035255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23"/>
          <p:cNvSpPr/>
          <p:nvPr/>
        </p:nvSpPr>
        <p:spPr>
          <a:xfrm>
            <a:off x="2009743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24"/>
          <p:cNvSpPr/>
          <p:nvPr/>
        </p:nvSpPr>
        <p:spPr>
          <a:xfrm>
            <a:off x="1984201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25"/>
          <p:cNvSpPr/>
          <p:nvPr/>
        </p:nvSpPr>
        <p:spPr>
          <a:xfrm>
            <a:off x="1958689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26"/>
          <p:cNvSpPr/>
          <p:nvPr/>
        </p:nvSpPr>
        <p:spPr>
          <a:xfrm>
            <a:off x="1933147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27"/>
          <p:cNvSpPr/>
          <p:nvPr/>
        </p:nvSpPr>
        <p:spPr>
          <a:xfrm>
            <a:off x="1907636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28"/>
          <p:cNvSpPr/>
          <p:nvPr/>
        </p:nvSpPr>
        <p:spPr>
          <a:xfrm>
            <a:off x="1882093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29"/>
          <p:cNvSpPr/>
          <p:nvPr/>
        </p:nvSpPr>
        <p:spPr>
          <a:xfrm>
            <a:off x="1856581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30"/>
          <p:cNvSpPr/>
          <p:nvPr/>
        </p:nvSpPr>
        <p:spPr>
          <a:xfrm>
            <a:off x="1831039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31"/>
          <p:cNvSpPr/>
          <p:nvPr/>
        </p:nvSpPr>
        <p:spPr>
          <a:xfrm>
            <a:off x="1805528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32"/>
          <p:cNvSpPr/>
          <p:nvPr/>
        </p:nvSpPr>
        <p:spPr>
          <a:xfrm>
            <a:off x="1779985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33"/>
          <p:cNvSpPr/>
          <p:nvPr/>
        </p:nvSpPr>
        <p:spPr>
          <a:xfrm>
            <a:off x="1754474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34"/>
          <p:cNvSpPr/>
          <p:nvPr/>
        </p:nvSpPr>
        <p:spPr>
          <a:xfrm>
            <a:off x="1728931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35"/>
          <p:cNvSpPr/>
          <p:nvPr/>
        </p:nvSpPr>
        <p:spPr>
          <a:xfrm>
            <a:off x="1703389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36"/>
          <p:cNvSpPr/>
          <p:nvPr/>
        </p:nvSpPr>
        <p:spPr>
          <a:xfrm>
            <a:off x="1677877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37"/>
          <p:cNvSpPr/>
          <p:nvPr/>
        </p:nvSpPr>
        <p:spPr>
          <a:xfrm>
            <a:off x="1652335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38"/>
          <p:cNvSpPr/>
          <p:nvPr/>
        </p:nvSpPr>
        <p:spPr>
          <a:xfrm>
            <a:off x="1626823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39"/>
          <p:cNvSpPr/>
          <p:nvPr/>
        </p:nvSpPr>
        <p:spPr>
          <a:xfrm>
            <a:off x="1601281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40"/>
          <p:cNvSpPr/>
          <p:nvPr/>
        </p:nvSpPr>
        <p:spPr>
          <a:xfrm>
            <a:off x="1575769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41"/>
          <p:cNvSpPr/>
          <p:nvPr/>
        </p:nvSpPr>
        <p:spPr>
          <a:xfrm>
            <a:off x="1550227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42"/>
          <p:cNvSpPr/>
          <p:nvPr/>
        </p:nvSpPr>
        <p:spPr>
          <a:xfrm>
            <a:off x="1524715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43"/>
          <p:cNvSpPr/>
          <p:nvPr/>
        </p:nvSpPr>
        <p:spPr>
          <a:xfrm>
            <a:off x="1499173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44"/>
          <p:cNvSpPr/>
          <p:nvPr/>
        </p:nvSpPr>
        <p:spPr>
          <a:xfrm>
            <a:off x="1473661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45"/>
          <p:cNvSpPr/>
          <p:nvPr/>
        </p:nvSpPr>
        <p:spPr>
          <a:xfrm>
            <a:off x="1448119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46"/>
          <p:cNvSpPr/>
          <p:nvPr/>
        </p:nvSpPr>
        <p:spPr>
          <a:xfrm>
            <a:off x="1422607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47"/>
          <p:cNvSpPr/>
          <p:nvPr/>
        </p:nvSpPr>
        <p:spPr>
          <a:xfrm>
            <a:off x="1397065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48"/>
          <p:cNvSpPr/>
          <p:nvPr/>
        </p:nvSpPr>
        <p:spPr>
          <a:xfrm>
            <a:off x="1371523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49"/>
          <p:cNvSpPr/>
          <p:nvPr/>
        </p:nvSpPr>
        <p:spPr>
          <a:xfrm>
            <a:off x="1346011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50"/>
          <p:cNvSpPr/>
          <p:nvPr/>
        </p:nvSpPr>
        <p:spPr>
          <a:xfrm>
            <a:off x="1320469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51"/>
          <p:cNvSpPr/>
          <p:nvPr/>
        </p:nvSpPr>
        <p:spPr>
          <a:xfrm>
            <a:off x="1294957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52"/>
          <p:cNvSpPr/>
          <p:nvPr/>
        </p:nvSpPr>
        <p:spPr>
          <a:xfrm>
            <a:off x="1269415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53"/>
          <p:cNvSpPr/>
          <p:nvPr/>
        </p:nvSpPr>
        <p:spPr>
          <a:xfrm>
            <a:off x="1243903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54"/>
          <p:cNvSpPr/>
          <p:nvPr/>
        </p:nvSpPr>
        <p:spPr>
          <a:xfrm>
            <a:off x="1218361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10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55"/>
          <p:cNvSpPr/>
          <p:nvPr/>
        </p:nvSpPr>
        <p:spPr>
          <a:xfrm>
            <a:off x="1192849" y="287114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089"/>
                </a:moveTo>
                <a:lnTo>
                  <a:pt x="44074" y="0"/>
                </a:lnTo>
              </a:path>
            </a:pathLst>
          </a:custGeom>
          <a:ln w="9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61"/>
          <p:cNvSpPr txBox="1"/>
          <p:nvPr/>
        </p:nvSpPr>
        <p:spPr>
          <a:xfrm>
            <a:off x="349250" y="1019820"/>
            <a:ext cx="836930" cy="3416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700"/>
              </a:lnSpc>
            </a:pPr>
            <a:r>
              <a:rPr sz="1000" spc="20" dirty="0">
                <a:latin typeface="Verdana"/>
                <a:cs typeface="Verdana"/>
              </a:rPr>
              <a:t>Плат</a:t>
            </a:r>
            <a:r>
              <a:rPr sz="1000" spc="10" dirty="0">
                <a:latin typeface="Verdana"/>
                <a:cs typeface="Verdana"/>
              </a:rPr>
              <a:t>е</a:t>
            </a:r>
            <a:r>
              <a:rPr sz="1000" spc="-120" dirty="0">
                <a:latin typeface="Verdana"/>
                <a:cs typeface="Verdana"/>
              </a:rPr>
              <a:t>жные</a:t>
            </a:r>
            <a:r>
              <a:rPr sz="1000" spc="-50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системы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578" name="object 562"/>
          <p:cNvSpPr txBox="1"/>
          <p:nvPr/>
        </p:nvSpPr>
        <p:spPr>
          <a:xfrm>
            <a:off x="349250" y="1543057"/>
            <a:ext cx="675005" cy="3416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700"/>
              </a:lnSpc>
            </a:pPr>
            <a:r>
              <a:rPr sz="1000" spc="-70" dirty="0">
                <a:latin typeface="Verdana"/>
                <a:cs typeface="Verdana"/>
              </a:rPr>
              <a:t>Онлайн </a:t>
            </a:r>
            <a:r>
              <a:rPr sz="1000" spc="-90" dirty="0">
                <a:latin typeface="Verdana"/>
                <a:cs typeface="Verdana"/>
              </a:rPr>
              <a:t>кош</a:t>
            </a:r>
            <a:r>
              <a:rPr sz="1000" spc="-110" dirty="0">
                <a:latin typeface="Verdana"/>
                <a:cs typeface="Verdana"/>
              </a:rPr>
              <a:t>е</a:t>
            </a:r>
            <a:r>
              <a:rPr sz="1000" spc="-85" dirty="0">
                <a:latin typeface="Verdana"/>
                <a:cs typeface="Verdana"/>
              </a:rPr>
              <a:t>льки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579" name="object 563"/>
          <p:cNvSpPr txBox="1"/>
          <p:nvPr/>
        </p:nvSpPr>
        <p:spPr>
          <a:xfrm>
            <a:off x="349250" y="2051958"/>
            <a:ext cx="836930" cy="3416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700"/>
              </a:lnSpc>
            </a:pPr>
            <a:r>
              <a:rPr sz="1000" spc="20" dirty="0">
                <a:latin typeface="Verdana"/>
                <a:cs typeface="Verdana"/>
              </a:rPr>
              <a:t>Плат</a:t>
            </a:r>
            <a:r>
              <a:rPr sz="1000" spc="10" dirty="0">
                <a:latin typeface="Verdana"/>
                <a:cs typeface="Verdana"/>
              </a:rPr>
              <a:t>е</a:t>
            </a:r>
            <a:r>
              <a:rPr sz="1000" spc="-120" dirty="0">
                <a:latin typeface="Verdana"/>
                <a:cs typeface="Verdana"/>
              </a:rPr>
              <a:t>жные</a:t>
            </a:r>
            <a:r>
              <a:rPr sz="1000" spc="-50" dirty="0">
                <a:latin typeface="Verdana"/>
                <a:cs typeface="Verdana"/>
              </a:rPr>
              <a:t> </a:t>
            </a:r>
            <a:r>
              <a:rPr sz="1000" spc="-80" dirty="0">
                <a:latin typeface="Verdana"/>
                <a:cs typeface="Verdana"/>
              </a:rPr>
              <a:t>сервисы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580" name="object 564"/>
          <p:cNvSpPr txBox="1"/>
          <p:nvPr/>
        </p:nvSpPr>
        <p:spPr>
          <a:xfrm>
            <a:off x="349250" y="2560061"/>
            <a:ext cx="789940" cy="341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700"/>
              </a:lnSpc>
            </a:pPr>
            <a:r>
              <a:rPr sz="1000" spc="10" dirty="0">
                <a:latin typeface="Verdana"/>
                <a:cs typeface="Verdana"/>
              </a:rPr>
              <a:t>Интернет- </a:t>
            </a:r>
            <a:r>
              <a:rPr sz="1000" spc="-65" dirty="0">
                <a:latin typeface="Verdana"/>
                <a:cs typeface="Verdana"/>
              </a:rPr>
              <a:t>банкинг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581" name="object 565"/>
          <p:cNvSpPr txBox="1"/>
          <p:nvPr/>
        </p:nvSpPr>
        <p:spPr>
          <a:xfrm>
            <a:off x="349250" y="3124200"/>
            <a:ext cx="6991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85" dirty="0">
                <a:latin typeface="Verdana"/>
                <a:cs typeface="Verdana"/>
              </a:rPr>
              <a:t>Наличные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582" name="object 570"/>
          <p:cNvSpPr/>
          <p:nvPr/>
        </p:nvSpPr>
        <p:spPr>
          <a:xfrm>
            <a:off x="3497039" y="954683"/>
            <a:ext cx="451100" cy="35185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71"/>
          <p:cNvSpPr/>
          <p:nvPr/>
        </p:nvSpPr>
        <p:spPr>
          <a:xfrm>
            <a:off x="1339850" y="1578357"/>
            <a:ext cx="628436" cy="27295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73"/>
          <p:cNvSpPr/>
          <p:nvPr/>
        </p:nvSpPr>
        <p:spPr>
          <a:xfrm>
            <a:off x="2312495" y="2590800"/>
            <a:ext cx="1037636" cy="239684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75"/>
          <p:cNvSpPr/>
          <p:nvPr/>
        </p:nvSpPr>
        <p:spPr>
          <a:xfrm>
            <a:off x="1278613" y="2590800"/>
            <a:ext cx="1002717" cy="308620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76"/>
          <p:cNvSpPr/>
          <p:nvPr/>
        </p:nvSpPr>
        <p:spPr>
          <a:xfrm>
            <a:off x="1297051" y="2087861"/>
            <a:ext cx="610585" cy="28092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77"/>
          <p:cNvSpPr/>
          <p:nvPr/>
        </p:nvSpPr>
        <p:spPr>
          <a:xfrm>
            <a:off x="1988975" y="1044167"/>
            <a:ext cx="429231" cy="253793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78"/>
          <p:cNvSpPr/>
          <p:nvPr/>
        </p:nvSpPr>
        <p:spPr>
          <a:xfrm>
            <a:off x="4038034" y="1044167"/>
            <a:ext cx="429719" cy="251233"/>
          </a:xfrm>
          <a:prstGeom prst="rect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79"/>
          <p:cNvSpPr/>
          <p:nvPr/>
        </p:nvSpPr>
        <p:spPr>
          <a:xfrm>
            <a:off x="3349332" y="1603958"/>
            <a:ext cx="921270" cy="239613"/>
          </a:xfrm>
          <a:prstGeom prst="rect">
            <a:avLst/>
          </a:pr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80"/>
          <p:cNvSpPr/>
          <p:nvPr/>
        </p:nvSpPr>
        <p:spPr>
          <a:xfrm>
            <a:off x="2271712" y="1572553"/>
            <a:ext cx="1000194" cy="235850"/>
          </a:xfrm>
          <a:prstGeom prst="rect">
            <a:avLst/>
          </a:pr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81"/>
          <p:cNvSpPr/>
          <p:nvPr/>
        </p:nvSpPr>
        <p:spPr>
          <a:xfrm>
            <a:off x="2711954" y="1067101"/>
            <a:ext cx="565284" cy="159972"/>
          </a:xfrm>
          <a:prstGeom prst="rect">
            <a:avLst/>
          </a:prstGeom>
          <a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83"/>
          <p:cNvSpPr/>
          <p:nvPr/>
        </p:nvSpPr>
        <p:spPr>
          <a:xfrm>
            <a:off x="1326513" y="1041018"/>
            <a:ext cx="390302" cy="303017"/>
          </a:xfrm>
          <a:prstGeom prst="rect">
            <a:avLst/>
          </a:prstGeom>
          <a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0" name="Picture 2" descr="Картинки по запросу apple pay logo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5869" y="2038437"/>
            <a:ext cx="561823" cy="3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" name="Прямоугольник 592">
            <a:extLst>
              <a:ext uri="{FF2B5EF4-FFF2-40B4-BE49-F238E27FC236}">
                <a16:creationId xmlns="" xmlns:a16="http://schemas.microsoft.com/office/drawing/2014/main" id="{EE1455EF-38B4-2543-B8A8-C71144636BE4}"/>
              </a:ext>
            </a:extLst>
          </p:cNvPr>
          <p:cNvSpPr/>
          <p:nvPr/>
        </p:nvSpPr>
        <p:spPr>
          <a:xfrm>
            <a:off x="0" y="152400"/>
            <a:ext cx="7481704" cy="320595"/>
          </a:xfrm>
          <a:prstGeom prst="rect">
            <a:avLst/>
          </a:prstGeom>
        </p:spPr>
        <p:txBody>
          <a:bodyPr wrap="square" lIns="73655" tIns="36827" rIns="73655" bIns="36827">
            <a:spAutoFit/>
          </a:bodyPr>
          <a:lstStyle/>
          <a:p>
            <a:pPr algn="ctr"/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Онлайн-оплата на сайте</a:t>
            </a: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96" name="TextBox 595">
            <a:extLst>
              <a:ext uri="{FF2B5EF4-FFF2-40B4-BE49-F238E27FC236}">
                <a16:creationId xmlns="" xmlns:a16="http://schemas.microsoft.com/office/drawing/2014/main" id="{1F212905-F3C8-C545-B470-6B208A90B499}"/>
              </a:ext>
            </a:extLst>
          </p:cNvPr>
          <p:cNvSpPr txBox="1"/>
          <p:nvPr/>
        </p:nvSpPr>
        <p:spPr>
          <a:xfrm>
            <a:off x="196850" y="4648200"/>
            <a:ext cx="2209800" cy="382150"/>
          </a:xfrm>
          <a:prstGeom prst="rect">
            <a:avLst/>
          </a:prstGeom>
          <a:noFill/>
        </p:spPr>
        <p:txBody>
          <a:bodyPr wrap="square" lIns="73655" tIns="36827" rIns="73655" bIns="36827" rtlCol="0">
            <a:spAutoFit/>
          </a:bodyPr>
          <a:lstStyle/>
          <a:p>
            <a:pPr algn="ctr"/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СРЕДНИЙ ЧЕК</a:t>
            </a:r>
          </a:p>
          <a:p>
            <a:pPr algn="ctr"/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ПРЕДОПЛАТЕ</a:t>
            </a:r>
          </a:p>
        </p:txBody>
      </p:sp>
      <p:sp>
        <p:nvSpPr>
          <p:cNvPr id="598" name="TextBox 597">
            <a:extLst>
              <a:ext uri="{FF2B5EF4-FFF2-40B4-BE49-F238E27FC236}">
                <a16:creationId xmlns="" xmlns:a16="http://schemas.microsoft.com/office/drawing/2014/main" id="{133AE41E-172D-5346-8F90-2B17CD6ECA05}"/>
              </a:ext>
            </a:extLst>
          </p:cNvPr>
          <p:cNvSpPr txBox="1"/>
          <p:nvPr/>
        </p:nvSpPr>
        <p:spPr>
          <a:xfrm>
            <a:off x="2696430" y="4648200"/>
            <a:ext cx="1936067" cy="382150"/>
          </a:xfrm>
          <a:prstGeom prst="rect">
            <a:avLst/>
          </a:prstGeom>
          <a:noFill/>
        </p:spPr>
        <p:txBody>
          <a:bodyPr wrap="square" lIns="73655" tIns="36827" rIns="73655" bIns="36827" rtlCol="0">
            <a:spAutoFit/>
          </a:bodyPr>
          <a:lstStyle/>
          <a:p>
            <a:pPr algn="ctr"/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БЕЗОПАСНЫХ</a:t>
            </a:r>
          </a:p>
          <a:p>
            <a:pPr algn="ctr"/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СПОСОБОВ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ОПЛАТЫ</a:t>
            </a:r>
          </a:p>
        </p:txBody>
      </p:sp>
      <p:sp>
        <p:nvSpPr>
          <p:cNvPr id="600" name="TextBox 599">
            <a:extLst>
              <a:ext uri="{FF2B5EF4-FFF2-40B4-BE49-F238E27FC236}">
                <a16:creationId xmlns="" xmlns:a16="http://schemas.microsoft.com/office/drawing/2014/main" id="{E2B8863A-91AF-A04A-B695-70A9ACADCFC5}"/>
              </a:ext>
            </a:extLst>
          </p:cNvPr>
          <p:cNvSpPr txBox="1"/>
          <p:nvPr/>
        </p:nvSpPr>
        <p:spPr>
          <a:xfrm>
            <a:off x="4997450" y="4670662"/>
            <a:ext cx="2209800" cy="382150"/>
          </a:xfrm>
          <a:prstGeom prst="rect">
            <a:avLst/>
          </a:prstGeom>
          <a:noFill/>
        </p:spPr>
        <p:txBody>
          <a:bodyPr wrap="square" lIns="73655" tIns="36827" rIns="73655" bIns="36827" rtlCol="0">
            <a:spAutoFit/>
          </a:bodyPr>
          <a:lstStyle/>
          <a:p>
            <a:pPr algn="ctr"/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ДОЛЯ </a:t>
            </a:r>
          </a:p>
          <a:p>
            <a:pPr algn="ctr"/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ОНЛАЙН-ПЛАТЕЖЕЙ</a:t>
            </a:r>
          </a:p>
        </p:txBody>
      </p:sp>
      <p:cxnSp>
        <p:nvCxnSpPr>
          <p:cNvPr id="602" name="Прямая соединительная линия 601">
            <a:extLst>
              <a:ext uri="{FF2B5EF4-FFF2-40B4-BE49-F238E27FC236}">
                <a16:creationId xmlns="" xmlns:a16="http://schemas.microsoft.com/office/drawing/2014/main" id="{4F467500-2CBE-1841-AF53-C712E87641D3}"/>
              </a:ext>
            </a:extLst>
          </p:cNvPr>
          <p:cNvCxnSpPr>
            <a:cxnSpLocks/>
          </p:cNvCxnSpPr>
          <p:nvPr/>
        </p:nvCxnSpPr>
        <p:spPr>
          <a:xfrm>
            <a:off x="349250" y="1447800"/>
            <a:ext cx="4155596" cy="0"/>
          </a:xfrm>
          <a:prstGeom prst="line">
            <a:avLst/>
          </a:prstGeom>
          <a:ln w="15875">
            <a:solidFill>
              <a:srgbClr val="DAD8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3" name="Прямая соединительная линия 602">
            <a:extLst>
              <a:ext uri="{FF2B5EF4-FFF2-40B4-BE49-F238E27FC236}">
                <a16:creationId xmlns="" xmlns:a16="http://schemas.microsoft.com/office/drawing/2014/main" id="{E4EE4F8D-3584-C547-8DC4-43CBDF0392BB}"/>
              </a:ext>
            </a:extLst>
          </p:cNvPr>
          <p:cNvCxnSpPr>
            <a:cxnSpLocks/>
          </p:cNvCxnSpPr>
          <p:nvPr/>
        </p:nvCxnSpPr>
        <p:spPr>
          <a:xfrm>
            <a:off x="349250" y="1981200"/>
            <a:ext cx="4155596" cy="0"/>
          </a:xfrm>
          <a:prstGeom prst="line">
            <a:avLst/>
          </a:prstGeom>
          <a:ln w="15875">
            <a:solidFill>
              <a:srgbClr val="DAD8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4" name="Прямая соединительная линия 603">
            <a:extLst>
              <a:ext uri="{FF2B5EF4-FFF2-40B4-BE49-F238E27FC236}">
                <a16:creationId xmlns="" xmlns:a16="http://schemas.microsoft.com/office/drawing/2014/main" id="{E6ABA45D-B336-5342-B3BC-73F669AFA598}"/>
              </a:ext>
            </a:extLst>
          </p:cNvPr>
          <p:cNvCxnSpPr>
            <a:cxnSpLocks/>
          </p:cNvCxnSpPr>
          <p:nvPr/>
        </p:nvCxnSpPr>
        <p:spPr>
          <a:xfrm>
            <a:off x="349250" y="2514600"/>
            <a:ext cx="4155596" cy="0"/>
          </a:xfrm>
          <a:prstGeom prst="line">
            <a:avLst/>
          </a:prstGeom>
          <a:ln w="15875">
            <a:solidFill>
              <a:srgbClr val="DAD8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5" name="Прямая соединительная линия 604">
            <a:extLst>
              <a:ext uri="{FF2B5EF4-FFF2-40B4-BE49-F238E27FC236}">
                <a16:creationId xmlns="" xmlns:a16="http://schemas.microsoft.com/office/drawing/2014/main" id="{FB65B777-CDD6-224D-AD43-91E1B753729B}"/>
              </a:ext>
            </a:extLst>
          </p:cNvPr>
          <p:cNvCxnSpPr>
            <a:cxnSpLocks/>
          </p:cNvCxnSpPr>
          <p:nvPr/>
        </p:nvCxnSpPr>
        <p:spPr>
          <a:xfrm>
            <a:off x="349250" y="3048000"/>
            <a:ext cx="4155596" cy="0"/>
          </a:xfrm>
          <a:prstGeom prst="line">
            <a:avLst/>
          </a:prstGeom>
          <a:ln w="15875">
            <a:solidFill>
              <a:srgbClr val="DAD8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7" name="Овал 606">
            <a:extLst>
              <a:ext uri="{FF2B5EF4-FFF2-40B4-BE49-F238E27FC236}">
                <a16:creationId xmlns="" xmlns:a16="http://schemas.microsoft.com/office/drawing/2014/main" id="{54CB8D1A-B02F-A946-B033-BADB1A7EE405}"/>
              </a:ext>
            </a:extLst>
          </p:cNvPr>
          <p:cNvSpPr/>
          <p:nvPr/>
        </p:nvSpPr>
        <p:spPr>
          <a:xfrm>
            <a:off x="3287197" y="3829592"/>
            <a:ext cx="748134" cy="748134"/>
          </a:xfrm>
          <a:prstGeom prst="ellipse">
            <a:avLst/>
          </a:prstGeom>
          <a:solidFill>
            <a:srgbClr val="FFC00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8" name="Овал 607">
            <a:extLst>
              <a:ext uri="{FF2B5EF4-FFF2-40B4-BE49-F238E27FC236}">
                <a16:creationId xmlns="" xmlns:a16="http://schemas.microsoft.com/office/drawing/2014/main" id="{61DEB73A-19CD-904B-91E1-CBC9FC63666B}"/>
              </a:ext>
            </a:extLst>
          </p:cNvPr>
          <p:cNvSpPr/>
          <p:nvPr/>
        </p:nvSpPr>
        <p:spPr>
          <a:xfrm>
            <a:off x="937820" y="3860381"/>
            <a:ext cx="748134" cy="748134"/>
          </a:xfrm>
          <a:prstGeom prst="ellipse">
            <a:avLst/>
          </a:prstGeom>
          <a:solidFill>
            <a:srgbClr val="FFC00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9" name="Овал 608">
            <a:extLst>
              <a:ext uri="{FF2B5EF4-FFF2-40B4-BE49-F238E27FC236}">
                <a16:creationId xmlns="" xmlns:a16="http://schemas.microsoft.com/office/drawing/2014/main" id="{BD0DE464-F947-1541-91EE-00AB442A669E}"/>
              </a:ext>
            </a:extLst>
          </p:cNvPr>
          <p:cNvSpPr/>
          <p:nvPr/>
        </p:nvSpPr>
        <p:spPr>
          <a:xfrm>
            <a:off x="5695666" y="3858290"/>
            <a:ext cx="748134" cy="748134"/>
          </a:xfrm>
          <a:prstGeom prst="ellipse">
            <a:avLst/>
          </a:prstGeom>
          <a:solidFill>
            <a:srgbClr val="FFC00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0" name="TextBox 609">
            <a:extLst>
              <a:ext uri="{FF2B5EF4-FFF2-40B4-BE49-F238E27FC236}">
                <a16:creationId xmlns="" xmlns:a16="http://schemas.microsoft.com/office/drawing/2014/main" id="{63B73C3D-8655-744E-A45E-EE40342B6365}"/>
              </a:ext>
            </a:extLst>
          </p:cNvPr>
          <p:cNvSpPr txBox="1"/>
          <p:nvPr/>
        </p:nvSpPr>
        <p:spPr>
          <a:xfrm>
            <a:off x="3173297" y="4088031"/>
            <a:ext cx="980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</a:t>
            </a:r>
          </a:p>
        </p:txBody>
      </p:sp>
      <p:sp>
        <p:nvSpPr>
          <p:cNvPr id="611" name="TextBox 610">
            <a:extLst>
              <a:ext uri="{FF2B5EF4-FFF2-40B4-BE49-F238E27FC236}">
                <a16:creationId xmlns="" xmlns:a16="http://schemas.microsoft.com/office/drawing/2014/main" id="{264913FE-54EA-CC40-86FD-CACCC2603957}"/>
              </a:ext>
            </a:extLst>
          </p:cNvPr>
          <p:cNvSpPr txBox="1"/>
          <p:nvPr/>
        </p:nvSpPr>
        <p:spPr>
          <a:xfrm>
            <a:off x="5579448" y="4109246"/>
            <a:ext cx="980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</a:t>
            </a:r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ru-RU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2" name="TextBox 611">
            <a:extLst>
              <a:ext uri="{FF2B5EF4-FFF2-40B4-BE49-F238E27FC236}">
                <a16:creationId xmlns="" xmlns:a16="http://schemas.microsoft.com/office/drawing/2014/main" id="{3B152EDE-D98A-5E40-92B8-087C6D8B838D}"/>
              </a:ext>
            </a:extLst>
          </p:cNvPr>
          <p:cNvSpPr txBox="1"/>
          <p:nvPr/>
        </p:nvSpPr>
        <p:spPr>
          <a:xfrm>
            <a:off x="813651" y="4111337"/>
            <a:ext cx="980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4750</a:t>
            </a:r>
          </a:p>
        </p:txBody>
      </p:sp>
      <p:pic>
        <p:nvPicPr>
          <p:cNvPr id="1026" name="Picture 2" descr="http://butovo-prod.dclouds.ru/upload/iblock/9dd/9dd8db0ebc9da9db49cee148650ed77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962" y="3071887"/>
            <a:ext cx="973706" cy="35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939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AD6F316D-1DFC-2A42-9F10-4BC495AEF35E}"/>
              </a:ext>
            </a:extLst>
          </p:cNvPr>
          <p:cNvSpPr/>
          <p:nvPr/>
        </p:nvSpPr>
        <p:spPr>
          <a:xfrm>
            <a:off x="8816" y="3617887"/>
            <a:ext cx="7594154" cy="1716113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860AAB58-25E1-C446-B915-72564E9B0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06" y="1056049"/>
            <a:ext cx="3724063" cy="2171700"/>
          </a:xfrm>
          <a:prstGeom prst="rect">
            <a:avLst/>
          </a:prstGeom>
        </p:spPr>
      </p:pic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C1A3D573-794A-634D-A13B-5CF303EA1BD6}"/>
              </a:ext>
            </a:extLst>
          </p:cNvPr>
          <p:cNvSpPr/>
          <p:nvPr/>
        </p:nvSpPr>
        <p:spPr>
          <a:xfrm>
            <a:off x="3286093" y="3850807"/>
            <a:ext cx="748134" cy="748134"/>
          </a:xfrm>
          <a:prstGeom prst="ellipse">
            <a:avLst/>
          </a:prstGeom>
          <a:solidFill>
            <a:srgbClr val="FFC00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Овал 24">
            <a:extLst>
              <a:ext uri="{FF2B5EF4-FFF2-40B4-BE49-F238E27FC236}">
                <a16:creationId xmlns="" xmlns:a16="http://schemas.microsoft.com/office/drawing/2014/main" id="{BDDF547B-424D-BD48-B2C6-84A73C3C4403}"/>
              </a:ext>
            </a:extLst>
          </p:cNvPr>
          <p:cNvSpPr/>
          <p:nvPr/>
        </p:nvSpPr>
        <p:spPr>
          <a:xfrm>
            <a:off x="1112540" y="3859594"/>
            <a:ext cx="748134" cy="748134"/>
          </a:xfrm>
          <a:prstGeom prst="ellipse">
            <a:avLst/>
          </a:prstGeom>
          <a:solidFill>
            <a:srgbClr val="FFC00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="" xmlns:a16="http://schemas.microsoft.com/office/drawing/2014/main" id="{7A6F638A-EA7D-404D-BD6A-067920A63575}"/>
              </a:ext>
            </a:extLst>
          </p:cNvPr>
          <p:cNvSpPr/>
          <p:nvPr/>
        </p:nvSpPr>
        <p:spPr>
          <a:xfrm>
            <a:off x="5695666" y="3858290"/>
            <a:ext cx="748134" cy="748134"/>
          </a:xfrm>
          <a:prstGeom prst="ellipse">
            <a:avLst/>
          </a:prstGeom>
          <a:solidFill>
            <a:srgbClr val="FFC00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FED6928F-56B8-5341-8199-E6D668416BD5}"/>
              </a:ext>
            </a:extLst>
          </p:cNvPr>
          <p:cNvSpPr txBox="1"/>
          <p:nvPr/>
        </p:nvSpPr>
        <p:spPr>
          <a:xfrm>
            <a:off x="3172193" y="4109246"/>
            <a:ext cx="980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75%</a:t>
            </a:r>
            <a:endParaRPr lang="ru-RU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73F72386-A2D8-2F4B-AEF6-D021C4EF6928}"/>
              </a:ext>
            </a:extLst>
          </p:cNvPr>
          <p:cNvSpPr txBox="1"/>
          <p:nvPr/>
        </p:nvSpPr>
        <p:spPr>
          <a:xfrm>
            <a:off x="5579448" y="4109246"/>
            <a:ext cx="980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1%</a:t>
            </a:r>
            <a:endParaRPr lang="ru-RU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44D23238-5708-214F-B03D-37C540ECF489}"/>
              </a:ext>
            </a:extLst>
          </p:cNvPr>
          <p:cNvSpPr txBox="1"/>
          <p:nvPr/>
        </p:nvSpPr>
        <p:spPr>
          <a:xfrm>
            <a:off x="988371" y="4110550"/>
            <a:ext cx="980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10+</a:t>
            </a:r>
            <a:endParaRPr lang="ru-RU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93" name="object 9"/>
          <p:cNvSpPr/>
          <p:nvPr/>
        </p:nvSpPr>
        <p:spPr>
          <a:xfrm>
            <a:off x="6697894" y="2769666"/>
            <a:ext cx="373168" cy="374697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11"/>
          <p:cNvSpPr/>
          <p:nvPr/>
        </p:nvSpPr>
        <p:spPr>
          <a:xfrm>
            <a:off x="6697893" y="2075004"/>
            <a:ext cx="386975" cy="380689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12"/>
          <p:cNvSpPr/>
          <p:nvPr/>
        </p:nvSpPr>
        <p:spPr>
          <a:xfrm>
            <a:off x="5900450" y="2623565"/>
            <a:ext cx="645044" cy="645044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14"/>
          <p:cNvSpPr/>
          <p:nvPr/>
        </p:nvSpPr>
        <p:spPr>
          <a:xfrm>
            <a:off x="6068486" y="2067065"/>
            <a:ext cx="308971" cy="459188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16"/>
          <p:cNvSpPr/>
          <p:nvPr/>
        </p:nvSpPr>
        <p:spPr>
          <a:xfrm>
            <a:off x="4888628" y="2094818"/>
            <a:ext cx="907986" cy="189462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17"/>
          <p:cNvSpPr/>
          <p:nvPr/>
        </p:nvSpPr>
        <p:spPr>
          <a:xfrm>
            <a:off x="4888628" y="1577385"/>
            <a:ext cx="676404" cy="185091"/>
          </a:xfrm>
          <a:prstGeom prst="rect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19"/>
          <p:cNvSpPr/>
          <p:nvPr/>
        </p:nvSpPr>
        <p:spPr>
          <a:xfrm>
            <a:off x="4888628" y="2928289"/>
            <a:ext cx="671646" cy="284065"/>
          </a:xfrm>
          <a:prstGeom prst="rect">
            <a:avLst/>
          </a:pr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21"/>
          <p:cNvSpPr/>
          <p:nvPr/>
        </p:nvSpPr>
        <p:spPr>
          <a:xfrm>
            <a:off x="6727530" y="1502130"/>
            <a:ext cx="351122" cy="327022"/>
          </a:xfrm>
          <a:prstGeom prst="rect">
            <a:avLst/>
          </a:pr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20"/>
          <p:cNvSpPr/>
          <p:nvPr/>
        </p:nvSpPr>
        <p:spPr>
          <a:xfrm>
            <a:off x="5789411" y="1510224"/>
            <a:ext cx="713739" cy="246970"/>
          </a:xfrm>
          <a:prstGeom prst="rect">
            <a:avLst/>
          </a:prstGeom>
          <a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6166" y="2470898"/>
            <a:ext cx="1008991" cy="266145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85A7C7B1-696D-4C42-B5A7-CCC78D278DFC}"/>
              </a:ext>
            </a:extLst>
          </p:cNvPr>
          <p:cNvSpPr/>
          <p:nvPr/>
        </p:nvSpPr>
        <p:spPr>
          <a:xfrm>
            <a:off x="0" y="152400"/>
            <a:ext cx="7481704" cy="320595"/>
          </a:xfrm>
          <a:prstGeom prst="rect">
            <a:avLst/>
          </a:prstGeom>
        </p:spPr>
        <p:txBody>
          <a:bodyPr wrap="square" lIns="73655" tIns="36827" rIns="73655" bIns="36827">
            <a:spAutoFit/>
          </a:bodyPr>
          <a:lstStyle/>
          <a:p>
            <a:pPr algn="ctr"/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Интернет-маркетинг</a:t>
            </a: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0C6FB16-6F24-9E46-BCCB-F76880D035E7}"/>
              </a:ext>
            </a:extLst>
          </p:cNvPr>
          <p:cNvSpPr txBox="1"/>
          <p:nvPr/>
        </p:nvSpPr>
        <p:spPr>
          <a:xfrm>
            <a:off x="2556364" y="4621942"/>
            <a:ext cx="2209800" cy="536038"/>
          </a:xfrm>
          <a:prstGeom prst="rect">
            <a:avLst/>
          </a:prstGeom>
          <a:noFill/>
        </p:spPr>
        <p:txBody>
          <a:bodyPr wrap="square" lIns="73655" tIns="36827" rIns="73655" bIns="36827" rtlCol="0">
            <a:spAutoFit/>
          </a:bodyPr>
          <a:lstStyle/>
          <a:p>
            <a:pPr algn="ctr"/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РОСТ ОБОРОТА БЛАГОДАРЯ МАРКЕТИНГОВЫМ </a:t>
            </a:r>
          </a:p>
          <a:p>
            <a:pPr algn="ctr"/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СЕРВИСАМ 2019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EC711D8-1473-5042-9785-B132F1DBC918}"/>
              </a:ext>
            </a:extLst>
          </p:cNvPr>
          <p:cNvSpPr txBox="1"/>
          <p:nvPr/>
        </p:nvSpPr>
        <p:spPr>
          <a:xfrm>
            <a:off x="604772" y="4629000"/>
            <a:ext cx="1746696" cy="536038"/>
          </a:xfrm>
          <a:prstGeom prst="rect">
            <a:avLst/>
          </a:prstGeom>
          <a:noFill/>
        </p:spPr>
        <p:txBody>
          <a:bodyPr wrap="square" lIns="73655" tIns="36827" rIns="73655" bIns="36827" rtlCol="0">
            <a:spAutoFit/>
          </a:bodyPr>
          <a:lstStyle/>
          <a:p>
            <a:pPr algn="ctr"/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КАНАЛОВ ПРИВЛЕЧЕНИЯ ТРАФИКА И ЗАКАЗОВ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58BF6F4A-A85F-8249-B93C-679AF3391F8F}"/>
              </a:ext>
            </a:extLst>
          </p:cNvPr>
          <p:cNvSpPr txBox="1"/>
          <p:nvPr/>
        </p:nvSpPr>
        <p:spPr>
          <a:xfrm>
            <a:off x="4964833" y="4629000"/>
            <a:ext cx="2209800" cy="536038"/>
          </a:xfrm>
          <a:prstGeom prst="rect">
            <a:avLst/>
          </a:prstGeom>
          <a:noFill/>
        </p:spPr>
        <p:txBody>
          <a:bodyPr wrap="square" lIns="73655" tIns="36827" rIns="73655" bIns="36827" rtlCol="0">
            <a:spAutoFit/>
          </a:bodyPr>
          <a:lstStyle/>
          <a:p>
            <a:pPr algn="ctr"/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СРЕДНЯЯ КОНВЕРСИЯ </a:t>
            </a:r>
          </a:p>
          <a:p>
            <a:pPr algn="ctr"/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ИНТЕРНЕТ-МАГАЗИНАХ </a:t>
            </a:r>
          </a:p>
          <a:p>
            <a:pPr algn="ctr"/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КЛИЕНТОВ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EA2AB38-2028-DA4C-AEEA-85189EBA58D7}"/>
              </a:ext>
            </a:extLst>
          </p:cNvPr>
          <p:cNvSpPr txBox="1"/>
          <p:nvPr/>
        </p:nvSpPr>
        <p:spPr>
          <a:xfrm>
            <a:off x="4733121" y="685800"/>
            <a:ext cx="1559707" cy="228262"/>
          </a:xfrm>
          <a:prstGeom prst="rect">
            <a:avLst/>
          </a:prstGeom>
          <a:noFill/>
        </p:spPr>
        <p:txBody>
          <a:bodyPr wrap="square" lIns="73655" tIns="36827" rIns="73655" bIns="36827" rtlCol="0">
            <a:spAutoFit/>
          </a:bodyPr>
          <a:lstStyle/>
          <a:p>
            <a:r>
              <a:rPr lang="ru-RU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НАШИ ПАРТНЕРЫ: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F1FABD4C-8680-2A41-8EB4-50C8B88F3802}"/>
              </a:ext>
            </a:extLst>
          </p:cNvPr>
          <p:cNvCxnSpPr>
            <a:cxnSpLocks/>
          </p:cNvCxnSpPr>
          <p:nvPr/>
        </p:nvCxnSpPr>
        <p:spPr>
          <a:xfrm>
            <a:off x="2469379" y="1260340"/>
            <a:ext cx="282534" cy="0"/>
          </a:xfrm>
          <a:prstGeom prst="line">
            <a:avLst/>
          </a:prstGeom>
          <a:ln w="15875">
            <a:solidFill>
              <a:srgbClr val="FFC0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A8ACB63-E070-8E47-A468-933AC7D34EA7}"/>
              </a:ext>
            </a:extLst>
          </p:cNvPr>
          <p:cNvSpPr txBox="1"/>
          <p:nvPr/>
        </p:nvSpPr>
        <p:spPr>
          <a:xfrm>
            <a:off x="903223" y="1140553"/>
            <a:ext cx="11055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Узнаваемость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5DF1F344-D2C3-7A41-A3A4-761DB3303FF2}"/>
              </a:ext>
            </a:extLst>
          </p:cNvPr>
          <p:cNvSpPr txBox="1"/>
          <p:nvPr/>
        </p:nvSpPr>
        <p:spPr>
          <a:xfrm>
            <a:off x="595057" y="1727665"/>
            <a:ext cx="17219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Привлечение на сайт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4EE6109D-9E68-F84A-86F9-E4E017D15979}"/>
              </a:ext>
            </a:extLst>
          </p:cNvPr>
          <p:cNvSpPr txBox="1"/>
          <p:nvPr/>
        </p:nvSpPr>
        <p:spPr>
          <a:xfrm>
            <a:off x="833791" y="2325328"/>
            <a:ext cx="12444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Конверсии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430181E3-35A6-6F43-86EB-6A58D53781EF}"/>
              </a:ext>
            </a:extLst>
          </p:cNvPr>
          <p:cNvSpPr txBox="1"/>
          <p:nvPr/>
        </p:nvSpPr>
        <p:spPr>
          <a:xfrm>
            <a:off x="833791" y="2912068"/>
            <a:ext cx="12444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Лояльность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73391573-4A5D-0449-ACE9-25DFBC1CEC29}"/>
              </a:ext>
            </a:extLst>
          </p:cNvPr>
          <p:cNvSpPr txBox="1"/>
          <p:nvPr/>
        </p:nvSpPr>
        <p:spPr>
          <a:xfrm>
            <a:off x="2741808" y="1048322"/>
            <a:ext cx="1506778" cy="4154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медийные</a:t>
            </a:r>
            <a:r>
              <a:rPr lang="ru-RU" sz="7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кампании,</a:t>
            </a:r>
            <a:r>
              <a:rPr lang="en-US" sz="7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7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таргетинг</a:t>
            </a:r>
            <a:r>
              <a:rPr lang="ru-RU" sz="7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социальных сетях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AEF8FC12-9CE1-B34D-87BC-E02DCBF5E211}"/>
              </a:ext>
            </a:extLst>
          </p:cNvPr>
          <p:cNvSpPr txBox="1"/>
          <p:nvPr/>
        </p:nvSpPr>
        <p:spPr>
          <a:xfrm>
            <a:off x="2682734" y="1687928"/>
            <a:ext cx="1506778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7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контекстная реклама, </a:t>
            </a:r>
            <a:r>
              <a:rPr lang="ru-RU" sz="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таргетинг</a:t>
            </a:r>
            <a:r>
              <a:rPr lang="ru-RU" sz="7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" sz="7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SEO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316EB8B6-FB0B-ED49-9F22-28A58484279D}"/>
              </a:ext>
            </a:extLst>
          </p:cNvPr>
          <p:cNvSpPr txBox="1"/>
          <p:nvPr/>
        </p:nvSpPr>
        <p:spPr>
          <a:xfrm>
            <a:off x="2469379" y="2294691"/>
            <a:ext cx="1506778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" sz="7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CPA-</a:t>
            </a:r>
            <a:r>
              <a:rPr lang="ru-RU" sz="7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сети, контекстная реклама, </a:t>
            </a:r>
            <a:r>
              <a:rPr lang="ru-RU" sz="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ретаргетинг</a:t>
            </a:r>
            <a:endParaRPr lang="ru-RU" sz="700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48231453-08FB-624B-A3F5-3A29FA77D67C}"/>
              </a:ext>
            </a:extLst>
          </p:cNvPr>
          <p:cNvSpPr txBox="1"/>
          <p:nvPr/>
        </p:nvSpPr>
        <p:spPr>
          <a:xfrm>
            <a:off x="2292568" y="2887821"/>
            <a:ext cx="1860401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7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Лояльность (</a:t>
            </a:r>
            <a:r>
              <a:rPr lang="en" sz="7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Email-</a:t>
            </a:r>
            <a:r>
              <a:rPr lang="ru-RU" sz="7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маркетинг, </a:t>
            </a:r>
            <a:br>
              <a:rPr lang="ru-RU" sz="7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" sz="7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Push-</a:t>
            </a:r>
            <a:r>
              <a:rPr lang="ru-RU" sz="7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уведомления)</a:t>
            </a:r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="" xmlns:a16="http://schemas.microsoft.com/office/drawing/2014/main" id="{15C0AD01-A83C-3744-A30A-379916666DE3}"/>
              </a:ext>
            </a:extLst>
          </p:cNvPr>
          <p:cNvCxnSpPr>
            <a:cxnSpLocks/>
          </p:cNvCxnSpPr>
          <p:nvPr/>
        </p:nvCxnSpPr>
        <p:spPr>
          <a:xfrm flipH="1" flipV="1">
            <a:off x="1456018" y="1489757"/>
            <a:ext cx="2" cy="105643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="" xmlns:a16="http://schemas.microsoft.com/office/drawing/2014/main" id="{CF4E4BD6-BFB5-494D-B131-7D86A69D8E6F}"/>
              </a:ext>
            </a:extLst>
          </p:cNvPr>
          <p:cNvCxnSpPr>
            <a:cxnSpLocks/>
          </p:cNvCxnSpPr>
          <p:nvPr/>
        </p:nvCxnSpPr>
        <p:spPr>
          <a:xfrm flipH="1" flipV="1">
            <a:off x="1456018" y="2076497"/>
            <a:ext cx="2" cy="105643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="" xmlns:a16="http://schemas.microsoft.com/office/drawing/2014/main" id="{D8C10580-308A-974F-B952-059D639782BF}"/>
              </a:ext>
            </a:extLst>
          </p:cNvPr>
          <p:cNvCxnSpPr>
            <a:cxnSpLocks/>
          </p:cNvCxnSpPr>
          <p:nvPr/>
        </p:nvCxnSpPr>
        <p:spPr>
          <a:xfrm flipH="1" flipV="1">
            <a:off x="1456018" y="2693717"/>
            <a:ext cx="2" cy="105643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="" xmlns:a16="http://schemas.microsoft.com/office/drawing/2014/main" id="{B17F498C-C9A5-5047-BAA7-9805A91C9AEA}"/>
              </a:ext>
            </a:extLst>
          </p:cNvPr>
          <p:cNvCxnSpPr>
            <a:cxnSpLocks/>
          </p:cNvCxnSpPr>
          <p:nvPr/>
        </p:nvCxnSpPr>
        <p:spPr>
          <a:xfrm>
            <a:off x="1861956" y="3049951"/>
            <a:ext cx="282534" cy="0"/>
          </a:xfrm>
          <a:prstGeom prst="line">
            <a:avLst/>
          </a:prstGeom>
          <a:ln w="15875">
            <a:solidFill>
              <a:srgbClr val="FFC0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="" xmlns:a16="http://schemas.microsoft.com/office/drawing/2014/main" id="{5D6F8606-20C6-E344-B7DB-EC54512614E9}"/>
              </a:ext>
            </a:extLst>
          </p:cNvPr>
          <p:cNvCxnSpPr>
            <a:cxnSpLocks/>
          </p:cNvCxnSpPr>
          <p:nvPr/>
        </p:nvCxnSpPr>
        <p:spPr>
          <a:xfrm>
            <a:off x="2273436" y="1854700"/>
            <a:ext cx="282534" cy="0"/>
          </a:xfrm>
          <a:prstGeom prst="line">
            <a:avLst/>
          </a:prstGeom>
          <a:ln w="15875">
            <a:solidFill>
              <a:srgbClr val="FFC0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="" xmlns:a16="http://schemas.microsoft.com/office/drawing/2014/main" id="{71D44F57-F7DF-6F42-8B6A-AB74134EBD12}"/>
              </a:ext>
            </a:extLst>
          </p:cNvPr>
          <p:cNvCxnSpPr>
            <a:cxnSpLocks/>
          </p:cNvCxnSpPr>
          <p:nvPr/>
        </p:nvCxnSpPr>
        <p:spPr>
          <a:xfrm>
            <a:off x="2051368" y="2455591"/>
            <a:ext cx="282534" cy="0"/>
          </a:xfrm>
          <a:prstGeom prst="line">
            <a:avLst/>
          </a:prstGeom>
          <a:ln w="15875">
            <a:solidFill>
              <a:srgbClr val="FFC0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34" y="4897019"/>
            <a:ext cx="40741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5258"/>
            <a:ext cx="7778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6EA2AB38-2028-DA4C-AEEA-85189EBA58D7}"/>
              </a:ext>
            </a:extLst>
          </p:cNvPr>
          <p:cNvSpPr txBox="1"/>
          <p:nvPr/>
        </p:nvSpPr>
        <p:spPr>
          <a:xfrm>
            <a:off x="300967" y="609938"/>
            <a:ext cx="3699602" cy="382150"/>
          </a:xfrm>
          <a:prstGeom prst="rect">
            <a:avLst/>
          </a:prstGeom>
          <a:noFill/>
        </p:spPr>
        <p:txBody>
          <a:bodyPr wrap="square" lIns="73655" tIns="36827" rIns="73655" bIns="36827" rtlCol="0">
            <a:spAutoFit/>
          </a:bodyPr>
          <a:lstStyle/>
          <a:p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НАШИ УСЛУГИ ПОЛНОСТЬЮ ПОКРОЮТ ПОТРЕБНОСТИ ИНТЕРНЕТ-МАГЗИНА:</a:t>
            </a:r>
            <a:endParaRPr lang="ru-RU" sz="100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02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001DC3F-A9AF-924E-8275-C92ED2EFB1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552566" cy="5334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380AEDB-1BF8-0743-8D77-D3566C5D72F3}"/>
              </a:ext>
            </a:extLst>
          </p:cNvPr>
          <p:cNvSpPr/>
          <p:nvPr/>
        </p:nvSpPr>
        <p:spPr>
          <a:xfrm>
            <a:off x="0" y="0"/>
            <a:ext cx="7556500" cy="5334000"/>
          </a:xfrm>
          <a:prstGeom prst="rect">
            <a:avLst/>
          </a:prstGeom>
          <a:solidFill>
            <a:schemeClr val="tx2">
              <a:lumMod val="5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1E37832-655A-8D48-B28D-62DD7AFB4957}"/>
              </a:ext>
            </a:extLst>
          </p:cNvPr>
          <p:cNvSpPr txBox="1"/>
          <p:nvPr/>
        </p:nvSpPr>
        <p:spPr>
          <a:xfrm>
            <a:off x="1898205" y="2133600"/>
            <a:ext cx="3756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Немного статистики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670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9482AA4-44BE-9D42-A57F-88CBA80B3316}"/>
              </a:ext>
            </a:extLst>
          </p:cNvPr>
          <p:cNvSpPr/>
          <p:nvPr/>
        </p:nvSpPr>
        <p:spPr>
          <a:xfrm>
            <a:off x="0" y="4953000"/>
            <a:ext cx="7556500" cy="457200"/>
          </a:xfrm>
          <a:prstGeom prst="rect">
            <a:avLst/>
          </a:prstGeom>
          <a:solidFill>
            <a:srgbClr val="FFC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object 85"/>
          <p:cNvSpPr txBox="1"/>
          <p:nvPr/>
        </p:nvSpPr>
        <p:spPr>
          <a:xfrm>
            <a:off x="282993" y="5117699"/>
            <a:ext cx="6915718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ESOLUTIONS УМЕЕТ ИНИЦИИРОВАТЬ И ПОДДЕРЖАТЬ ДИНАМИЧНЫЙ РОСТ ОНЛАЙН-ПРОДАЖ СВОИХ КЛИЕНТОВ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4C0E3C5-E248-2844-8CA9-3F109F595B0D}"/>
              </a:ext>
            </a:extLst>
          </p:cNvPr>
          <p:cNvSpPr/>
          <p:nvPr/>
        </p:nvSpPr>
        <p:spPr>
          <a:xfrm>
            <a:off x="0" y="152400"/>
            <a:ext cx="7481704" cy="566816"/>
          </a:xfrm>
          <a:prstGeom prst="rect">
            <a:avLst/>
          </a:prstGeom>
        </p:spPr>
        <p:txBody>
          <a:bodyPr wrap="square" lIns="73655" tIns="36827" rIns="73655" bIns="36827">
            <a:spAutoFit/>
          </a:bodyPr>
          <a:lstStyle/>
          <a:p>
            <a:pPr algn="ctr"/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Бизнес клиентов </a:t>
            </a:r>
            <a:r>
              <a:rPr lang="en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eSolutions</a:t>
            </a:r>
            <a:r>
              <a:rPr lang="en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продолжает расти: 2019 год</a:t>
            </a: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98E7C2A-7093-394C-9A15-939096FEB1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650" y="914400"/>
            <a:ext cx="6093999" cy="355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401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D285144-FD8D-184C-940D-78288FB842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556500" cy="5334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4758A4A-5104-664D-98B6-DEB9DFC92F78}"/>
              </a:ext>
            </a:extLst>
          </p:cNvPr>
          <p:cNvSpPr/>
          <p:nvPr/>
        </p:nvSpPr>
        <p:spPr>
          <a:xfrm>
            <a:off x="0" y="0"/>
            <a:ext cx="7556500" cy="5334000"/>
          </a:xfrm>
          <a:prstGeom prst="rect">
            <a:avLst/>
          </a:prstGeom>
          <a:solidFill>
            <a:schemeClr val="tx2">
              <a:lumMod val="5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EBD587D-960E-C74D-87F2-4208ECBABD54}"/>
              </a:ext>
            </a:extLst>
          </p:cNvPr>
          <p:cNvSpPr txBox="1"/>
          <p:nvPr/>
        </p:nvSpPr>
        <p:spPr>
          <a:xfrm>
            <a:off x="1629265" y="2209800"/>
            <a:ext cx="4297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Планы на 2020-2021 г.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670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0C11B2BF-723E-D74D-8777-8082B05031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049" y="914400"/>
            <a:ext cx="1359420" cy="138660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4566F63-6A86-714D-A66C-38FF2BEC4A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871" y="954888"/>
            <a:ext cx="1120162" cy="1082483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828CFF0C-C657-9040-95D4-423CAA055236}"/>
              </a:ext>
            </a:extLst>
          </p:cNvPr>
          <p:cNvSpPr/>
          <p:nvPr/>
        </p:nvSpPr>
        <p:spPr>
          <a:xfrm>
            <a:off x="0" y="584865"/>
            <a:ext cx="7556500" cy="331433"/>
          </a:xfrm>
          <a:prstGeom prst="rect">
            <a:avLst/>
          </a:prstGeom>
          <a:solidFill>
            <a:srgbClr val="FFC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5AFE64DB-57D4-0148-939C-D57F353AA0AD}"/>
              </a:ext>
            </a:extLst>
          </p:cNvPr>
          <p:cNvSpPr/>
          <p:nvPr/>
        </p:nvSpPr>
        <p:spPr>
          <a:xfrm>
            <a:off x="0" y="2654296"/>
            <a:ext cx="7556500" cy="331433"/>
          </a:xfrm>
          <a:prstGeom prst="rect">
            <a:avLst/>
          </a:prstGeom>
          <a:solidFill>
            <a:srgbClr val="FFC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Картинки по запросу good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0" y="3365107"/>
            <a:ext cx="951941" cy="38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ozon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4935" y="3867053"/>
            <a:ext cx="502544" cy="50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7043" y="3182535"/>
            <a:ext cx="1836780" cy="97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B580E5BD-4C9D-D441-8B6B-B1B738E974C1}"/>
              </a:ext>
            </a:extLst>
          </p:cNvPr>
          <p:cNvSpPr/>
          <p:nvPr/>
        </p:nvSpPr>
        <p:spPr>
          <a:xfrm>
            <a:off x="0" y="152400"/>
            <a:ext cx="7481704" cy="320595"/>
          </a:xfrm>
          <a:prstGeom prst="rect">
            <a:avLst/>
          </a:prstGeom>
        </p:spPr>
        <p:txBody>
          <a:bodyPr wrap="square" lIns="73655" tIns="36827" rIns="73655" bIns="36827">
            <a:spAutoFit/>
          </a:bodyPr>
          <a:lstStyle/>
          <a:p>
            <a:pPr algn="ctr"/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Планы на 2020-2021</a:t>
            </a: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F65ECB1-69B9-EC40-85FF-07AADEE64523}"/>
              </a:ext>
            </a:extLst>
          </p:cNvPr>
          <p:cNvSpPr txBox="1"/>
          <p:nvPr/>
        </p:nvSpPr>
        <p:spPr>
          <a:xfrm>
            <a:off x="1100434" y="4495800"/>
            <a:ext cx="1746696" cy="382150"/>
          </a:xfrm>
          <a:prstGeom prst="rect">
            <a:avLst/>
          </a:prstGeom>
          <a:noFill/>
        </p:spPr>
        <p:txBody>
          <a:bodyPr wrap="square" lIns="73655" tIns="36827" rIns="73655" bIns="36827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Городов -  доставка</a:t>
            </a:r>
          </a:p>
          <a:p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следующий день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178ED4C-4727-8E4B-BFAE-B227F40A292A}"/>
              </a:ext>
            </a:extLst>
          </p:cNvPr>
          <p:cNvSpPr txBox="1"/>
          <p:nvPr/>
        </p:nvSpPr>
        <p:spPr>
          <a:xfrm>
            <a:off x="1100434" y="3861203"/>
            <a:ext cx="1828800" cy="628371"/>
          </a:xfrm>
          <a:prstGeom prst="rect">
            <a:avLst/>
          </a:prstGeom>
          <a:noFill/>
        </p:spPr>
        <p:txBody>
          <a:bodyPr wrap="square" lIns="73655" tIns="36827" rIns="73655" bIns="36827" rtlCol="0">
            <a:spAutoFit/>
          </a:bodyPr>
          <a:lstStyle/>
          <a:p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50+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1AF777B-788A-8541-81C0-107C767140EA}"/>
              </a:ext>
            </a:extLst>
          </p:cNvPr>
          <p:cNvSpPr txBox="1"/>
          <p:nvPr/>
        </p:nvSpPr>
        <p:spPr>
          <a:xfrm>
            <a:off x="4540250" y="4495800"/>
            <a:ext cx="1746696" cy="382150"/>
          </a:xfrm>
          <a:prstGeom prst="rect">
            <a:avLst/>
          </a:prstGeom>
          <a:noFill/>
        </p:spPr>
        <p:txBody>
          <a:bodyPr wrap="square" lIns="73655" tIns="36827" rIns="73655" bIns="36827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Интеграция </a:t>
            </a:r>
          </a:p>
          <a:p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</a:t>
            </a:r>
            <a:r>
              <a:rPr lang="ru-RU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маркетплейсами</a:t>
            </a:r>
            <a:endParaRPr lang="ru-RU" sz="1000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5144392-E648-3241-999F-70BA558F2A0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1642" y="3279774"/>
            <a:ext cx="502543" cy="502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3222" y="2667000"/>
            <a:ext cx="697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310141A-7E76-BF40-8987-18B0F85CFE69}"/>
              </a:ext>
            </a:extLst>
          </p:cNvPr>
          <p:cNvSpPr txBox="1"/>
          <p:nvPr/>
        </p:nvSpPr>
        <p:spPr>
          <a:xfrm>
            <a:off x="3383222" y="588583"/>
            <a:ext cx="697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80BC471-7420-AB4D-BAFA-37941F882591}"/>
              </a:ext>
            </a:extLst>
          </p:cNvPr>
          <p:cNvSpPr txBox="1"/>
          <p:nvPr/>
        </p:nvSpPr>
        <p:spPr>
          <a:xfrm>
            <a:off x="467871" y="2054762"/>
            <a:ext cx="1746696" cy="382150"/>
          </a:xfrm>
          <a:prstGeom prst="rect">
            <a:avLst/>
          </a:prstGeom>
          <a:noFill/>
        </p:spPr>
        <p:txBody>
          <a:bodyPr wrap="square" lIns="73655" tIns="36827" rIns="73655" bIns="36827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Легкий возврат </a:t>
            </a:r>
          </a:p>
          <a:p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через курьера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C566245-A441-D048-B0FA-4BA1F5DD5260}"/>
              </a:ext>
            </a:extLst>
          </p:cNvPr>
          <p:cNvSpPr txBox="1"/>
          <p:nvPr/>
        </p:nvSpPr>
        <p:spPr>
          <a:xfrm>
            <a:off x="2635250" y="2054762"/>
            <a:ext cx="1846782" cy="536038"/>
          </a:xfrm>
          <a:prstGeom prst="rect">
            <a:avLst/>
          </a:prstGeom>
          <a:noFill/>
        </p:spPr>
        <p:txBody>
          <a:bodyPr wrap="square" lIns="73655" tIns="36827" rIns="73655" bIns="36827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Возврат денег </a:t>
            </a:r>
          </a:p>
          <a:p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карту покупателю </a:t>
            </a:r>
          </a:p>
          <a:p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(при оплате наличными)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C69A7BD-D49C-E44C-94A1-149E0CC6D75A}"/>
              </a:ext>
            </a:extLst>
          </p:cNvPr>
          <p:cNvSpPr txBox="1"/>
          <p:nvPr/>
        </p:nvSpPr>
        <p:spPr>
          <a:xfrm>
            <a:off x="5231954" y="2054762"/>
            <a:ext cx="1137096" cy="536038"/>
          </a:xfrm>
          <a:prstGeom prst="rect">
            <a:avLst/>
          </a:prstGeom>
          <a:noFill/>
        </p:spPr>
        <p:txBody>
          <a:bodyPr wrap="square" lIns="73655" tIns="36827" rIns="73655" bIns="36827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Доставка </a:t>
            </a:r>
          </a:p>
          <a:p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магазины (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Click&amp;Collect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ru-RU" sz="1000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50592125-B052-734F-AB3D-640F9A77EE6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89277">
            <a:off x="3639647" y="1150837"/>
            <a:ext cx="1092200" cy="682625"/>
          </a:xfrm>
          <a:prstGeom prst="rect">
            <a:avLst/>
          </a:prstGeom>
        </p:spPr>
      </p:pic>
      <p:cxnSp>
        <p:nvCxnSpPr>
          <p:cNvPr id="34" name="Скругленная соединительная линия 33">
            <a:extLst>
              <a:ext uri="{FF2B5EF4-FFF2-40B4-BE49-F238E27FC236}">
                <a16:creationId xmlns="" xmlns:a16="http://schemas.microsoft.com/office/drawing/2014/main" id="{360B06B7-DAA0-A449-AAD9-FF1EFC0DFF28}"/>
              </a:ext>
            </a:extLst>
          </p:cNvPr>
          <p:cNvCxnSpPr>
            <a:cxnSpLocks/>
          </p:cNvCxnSpPr>
          <p:nvPr/>
        </p:nvCxnSpPr>
        <p:spPr>
          <a:xfrm flipV="1">
            <a:off x="3204721" y="1677951"/>
            <a:ext cx="320901" cy="280727"/>
          </a:xfrm>
          <a:prstGeom prst="curvedConnector3">
            <a:avLst>
              <a:gd name="adj1" fmla="val 50000"/>
            </a:avLst>
          </a:prstGeom>
          <a:ln w="22225">
            <a:solidFill>
              <a:srgbClr val="DAD8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879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0152342-291F-554B-947F-2574D81BDF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6" y="0"/>
            <a:ext cx="7554383" cy="5334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5C55226-D841-CA4A-81DE-0FC63B749FB6}"/>
              </a:ext>
            </a:extLst>
          </p:cNvPr>
          <p:cNvSpPr/>
          <p:nvPr/>
        </p:nvSpPr>
        <p:spPr>
          <a:xfrm>
            <a:off x="0" y="0"/>
            <a:ext cx="7556500" cy="5334000"/>
          </a:xfrm>
          <a:prstGeom prst="rect">
            <a:avLst/>
          </a:prstGeom>
          <a:solidFill>
            <a:schemeClr val="tx2">
              <a:lumMod val="5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EC60449-4D60-4C4E-A42A-D7F4C9088D0D}"/>
              </a:ext>
            </a:extLst>
          </p:cNvPr>
          <p:cNvSpPr txBox="1"/>
          <p:nvPr/>
        </p:nvSpPr>
        <p:spPr>
          <a:xfrm>
            <a:off x="1838456" y="2133600"/>
            <a:ext cx="3879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Почему </a:t>
            </a:r>
            <a:r>
              <a:rPr lang="en-US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eSOLUTIONS</a:t>
            </a:r>
            <a:endParaRPr lang="en-US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562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BA89B091-4971-4B44-A176-3A9223C34835}"/>
              </a:ext>
            </a:extLst>
          </p:cNvPr>
          <p:cNvSpPr/>
          <p:nvPr/>
        </p:nvSpPr>
        <p:spPr>
          <a:xfrm>
            <a:off x="0" y="152400"/>
            <a:ext cx="7481704" cy="320595"/>
          </a:xfrm>
          <a:prstGeom prst="rect">
            <a:avLst/>
          </a:prstGeom>
        </p:spPr>
        <p:txBody>
          <a:bodyPr wrap="square" lIns="73655" tIns="36827" rIns="73655" bIns="36827">
            <a:spAutoFit/>
          </a:bodyPr>
          <a:lstStyle/>
          <a:p>
            <a:pPr algn="ctr"/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Успешно выводим бренды в онлайн </a:t>
            </a: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59E91F4-7C58-0D42-82EE-68002F13A975}"/>
              </a:ext>
            </a:extLst>
          </p:cNvPr>
          <p:cNvSpPr txBox="1"/>
          <p:nvPr/>
        </p:nvSpPr>
        <p:spPr>
          <a:xfrm>
            <a:off x="5318148" y="1983109"/>
            <a:ext cx="1966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Топ-3 крупнейших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Fashion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интернет-магазина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D910B9C-1E9B-594B-9796-71F189675CCC}"/>
              </a:ext>
            </a:extLst>
          </p:cNvPr>
          <p:cNvSpPr txBox="1"/>
          <p:nvPr/>
        </p:nvSpPr>
        <p:spPr>
          <a:xfrm>
            <a:off x="3111919" y="1983109"/>
            <a:ext cx="1504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Успешно запущенных проектов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4BDAB79-4A16-A947-9521-CF4957CFCD5E}"/>
              </a:ext>
            </a:extLst>
          </p:cNvPr>
          <p:cNvSpPr txBox="1"/>
          <p:nvPr/>
        </p:nvSpPr>
        <p:spPr>
          <a:xfrm>
            <a:off x="643226" y="1976735"/>
            <a:ext cx="1496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рынке России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CE9418F-DCB1-2E45-B2F6-FCF62D3F4BED}"/>
              </a:ext>
            </a:extLst>
          </p:cNvPr>
          <p:cNvSpPr txBox="1"/>
          <p:nvPr/>
        </p:nvSpPr>
        <p:spPr>
          <a:xfrm>
            <a:off x="5530850" y="4110335"/>
            <a:ext cx="1600200" cy="46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«Дочка» </a:t>
            </a:r>
            <a:r>
              <a:rPr lang="en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Otto Group Russia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2ACB8B5-A0D4-6446-AD44-8F0D4FB77196}"/>
              </a:ext>
            </a:extLst>
          </p:cNvPr>
          <p:cNvSpPr txBox="1"/>
          <p:nvPr/>
        </p:nvSpPr>
        <p:spPr>
          <a:xfrm>
            <a:off x="2796184" y="4122803"/>
            <a:ext cx="2051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Профессиональная команда менеджеров</a:t>
            </a:r>
          </a:p>
          <a:p>
            <a:pPr algn="ctr"/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FC8837C-B073-564D-9E23-56D6BED68495}"/>
              </a:ext>
            </a:extLst>
          </p:cNvPr>
          <p:cNvSpPr txBox="1"/>
          <p:nvPr/>
        </p:nvSpPr>
        <p:spPr>
          <a:xfrm>
            <a:off x="425450" y="4122803"/>
            <a:ext cx="2114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Лучшие партнеры в области доставки, платежей, маркетинга</a:t>
            </a:r>
          </a:p>
          <a:p>
            <a:pPr algn="ctr"/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4FD9FEE2-C21D-A047-8222-9D23FE9D95F0}"/>
              </a:ext>
            </a:extLst>
          </p:cNvPr>
          <p:cNvSpPr/>
          <p:nvPr/>
        </p:nvSpPr>
        <p:spPr>
          <a:xfrm>
            <a:off x="1017521" y="1143000"/>
            <a:ext cx="748134" cy="748134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15D8E1C9-E5E0-164B-BB29-B5EA20363AAD}"/>
              </a:ext>
            </a:extLst>
          </p:cNvPr>
          <p:cNvSpPr/>
          <p:nvPr/>
        </p:nvSpPr>
        <p:spPr>
          <a:xfrm>
            <a:off x="3448114" y="1143000"/>
            <a:ext cx="748134" cy="74813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B6C77467-3B1E-2747-8C42-EB9CCFBDE02A}"/>
              </a:ext>
            </a:extLst>
          </p:cNvPr>
          <p:cNvSpPr/>
          <p:nvPr/>
        </p:nvSpPr>
        <p:spPr>
          <a:xfrm>
            <a:off x="5927342" y="1143000"/>
            <a:ext cx="748134" cy="748134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="" xmlns:a16="http://schemas.microsoft.com/office/drawing/2014/main" id="{62D6E305-5F56-1A4C-A81B-8FED487A05E8}"/>
              </a:ext>
            </a:extLst>
          </p:cNvPr>
          <p:cNvSpPr/>
          <p:nvPr/>
        </p:nvSpPr>
        <p:spPr>
          <a:xfrm>
            <a:off x="1017521" y="3254071"/>
            <a:ext cx="748134" cy="74813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="" xmlns:a16="http://schemas.microsoft.com/office/drawing/2014/main" id="{76B9F8C6-9447-9A48-915D-8E44F7ED582E}"/>
              </a:ext>
            </a:extLst>
          </p:cNvPr>
          <p:cNvSpPr/>
          <p:nvPr/>
        </p:nvSpPr>
        <p:spPr>
          <a:xfrm>
            <a:off x="3448114" y="3254071"/>
            <a:ext cx="748134" cy="748134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="" xmlns:a16="http://schemas.microsoft.com/office/drawing/2014/main" id="{94B6C429-8326-2A41-802D-EB6FFF5E21F5}"/>
              </a:ext>
            </a:extLst>
          </p:cNvPr>
          <p:cNvSpPr/>
          <p:nvPr/>
        </p:nvSpPr>
        <p:spPr>
          <a:xfrm>
            <a:off x="5927342" y="3254071"/>
            <a:ext cx="748134" cy="74813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E4175B1B-642D-FA47-BCF6-A8DE1F088611}"/>
              </a:ext>
            </a:extLst>
          </p:cNvPr>
          <p:cNvSpPr txBox="1"/>
          <p:nvPr/>
        </p:nvSpPr>
        <p:spPr>
          <a:xfrm>
            <a:off x="901200" y="1403866"/>
            <a:ext cx="980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 лет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5C8DF9DF-D366-4D47-BDE4-D347F67409DB}"/>
              </a:ext>
            </a:extLst>
          </p:cNvPr>
          <p:cNvSpPr txBox="1"/>
          <p:nvPr/>
        </p:nvSpPr>
        <p:spPr>
          <a:xfrm>
            <a:off x="3331793" y="1337031"/>
            <a:ext cx="980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Более</a:t>
            </a:r>
          </a:p>
          <a:p>
            <a:pPr algn="ctr"/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5A0C7C3-A62C-5A43-AE6A-AF2A80C422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4546" y="1380788"/>
            <a:ext cx="318666" cy="29237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BBA836E-0A77-014D-B1EB-D7EF625B1A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250" y="3451255"/>
            <a:ext cx="539416" cy="41860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5957EEA-C560-C043-BF26-2B4CDD66EB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9205" y="3384497"/>
            <a:ext cx="485952" cy="4910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8D8E0DC-AEA0-344B-AC18-769F2F59A40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9375" y="3420000"/>
            <a:ext cx="381354" cy="42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60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66380" y="3733800"/>
            <a:ext cx="1719262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артинки по запросу эконика 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1264" y="2298051"/>
            <a:ext cx="2514600" cy="119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2" descr="Картинки по запросу vans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4" descr="Картинки по запросу vans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4" name="Picture 16" descr="Картинки по запросу vans 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874" y="1741797"/>
            <a:ext cx="1389211" cy="78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8" descr="Картинки по запросу the north face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0" descr="Северное лицо логотип вектор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70" name="Picture 22" descr="Картинки по запросу the north face logo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66380" y="1441805"/>
            <a:ext cx="1790700" cy="108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Картинки по запросу furla logo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6226" y="1632576"/>
            <a:ext cx="1793876" cy="36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Картинки по запросу oldos logo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7403" y="2802199"/>
            <a:ext cx="1482997" cy="45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8" descr="Картинки по запросу reima log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78" name="Picture 30" descr="Картинки по запросу reima logo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9102" y="3494283"/>
            <a:ext cx="1786762" cy="81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Картинки по запросу lassie logo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827" y="3254766"/>
            <a:ext cx="1648536" cy="47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728B0068-42C3-7648-AABE-30FF62145265}"/>
              </a:ext>
            </a:extLst>
          </p:cNvPr>
          <p:cNvSpPr/>
          <p:nvPr/>
        </p:nvSpPr>
        <p:spPr>
          <a:xfrm>
            <a:off x="0" y="152400"/>
            <a:ext cx="7481704" cy="320595"/>
          </a:xfrm>
          <a:prstGeom prst="rect">
            <a:avLst/>
          </a:prstGeom>
        </p:spPr>
        <p:txBody>
          <a:bodyPr wrap="square" lIns="73655" tIns="36827" rIns="73655" bIns="36827">
            <a:spAutoFit/>
          </a:bodyPr>
          <a:lstStyle/>
          <a:p>
            <a:pPr algn="ctr"/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Клиенты </a:t>
            </a:r>
            <a:r>
              <a:rPr lang="en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eSolutions</a:t>
            </a:r>
            <a:endParaRPr lang="en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4896" y="4866934"/>
            <a:ext cx="6191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</a:t>
            </a:r>
            <a:r>
              <a:rPr lang="ru-RU" sz="1400" dirty="0" smtClean="0"/>
              <a:t>Показаны клиенты, которые дали согласие на их упоминание в презентации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6953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A191BBEB-7E02-3449-BCC8-0EEBA8FE2B93}"/>
              </a:ext>
            </a:extLst>
          </p:cNvPr>
          <p:cNvSpPr/>
          <p:nvPr/>
        </p:nvSpPr>
        <p:spPr>
          <a:xfrm>
            <a:off x="2344316" y="2092100"/>
            <a:ext cx="748134" cy="74813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1C9FB90B-D408-2942-960E-A197A7A9359D}"/>
              </a:ext>
            </a:extLst>
          </p:cNvPr>
          <p:cNvSpPr/>
          <p:nvPr/>
        </p:nvSpPr>
        <p:spPr>
          <a:xfrm>
            <a:off x="5683250" y="2092100"/>
            <a:ext cx="748134" cy="748134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ES_Bespechalnaya\Desktop\РАБ СТОЛ\Я.png"/>
          <p:cNvPicPr>
            <a:picLocks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01316" y="1007354"/>
            <a:ext cx="1739569" cy="173956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F8462D63-8568-5D4E-8718-4C5446322B64}"/>
              </a:ext>
            </a:extLst>
          </p:cNvPr>
          <p:cNvSpPr/>
          <p:nvPr/>
        </p:nvSpPr>
        <p:spPr>
          <a:xfrm>
            <a:off x="0" y="152400"/>
            <a:ext cx="7481704" cy="320595"/>
          </a:xfrm>
          <a:prstGeom prst="rect">
            <a:avLst/>
          </a:prstGeom>
        </p:spPr>
        <p:txBody>
          <a:bodyPr wrap="square" lIns="73655" tIns="36827" rIns="73655" bIns="36827">
            <a:spAutoFit/>
          </a:bodyPr>
          <a:lstStyle/>
          <a:p>
            <a:pPr algn="ctr"/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</a:t>
            </a: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3B25ED5-1268-8345-A8B9-807DF24D926E}"/>
              </a:ext>
            </a:extLst>
          </p:cNvPr>
          <p:cNvSpPr txBox="1"/>
          <p:nvPr/>
        </p:nvSpPr>
        <p:spPr>
          <a:xfrm>
            <a:off x="1298438" y="3272240"/>
            <a:ext cx="2708412" cy="1151591"/>
          </a:xfrm>
          <a:prstGeom prst="rect">
            <a:avLst/>
          </a:prstGeom>
          <a:noFill/>
        </p:spPr>
        <p:txBody>
          <a:bodyPr wrap="square" lIns="73655" tIns="36827" rIns="73655" bIns="36827" rtlCol="0">
            <a:spAutoFit/>
          </a:bodyPr>
          <a:lstStyle/>
          <a:p>
            <a:r>
              <a:rPr lang="ru-RU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ВЕРОНИКА БЕСПЕЧАЛЬНАЯ, </a:t>
            </a:r>
          </a:p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Менеджер по развитию бизнеса </a:t>
            </a:r>
          </a:p>
          <a:p>
            <a:r>
              <a:rPr lang="en" sz="1000" dirty="0" smtClean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eSolutions</a:t>
            </a:r>
            <a:endParaRPr lang="en" sz="100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veronika.bespechalnaya@ottoruss.ru</a:t>
            </a:r>
            <a:endParaRPr lang="ru-RU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+7 916 134 11 15</a:t>
            </a:r>
          </a:p>
          <a:p>
            <a:endParaRPr lang="ru-RU" sz="1000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77F0058-E4A2-FD4D-976E-F47541856742}"/>
              </a:ext>
            </a:extLst>
          </p:cNvPr>
          <p:cNvSpPr txBox="1"/>
          <p:nvPr/>
        </p:nvSpPr>
        <p:spPr>
          <a:xfrm>
            <a:off x="4583499" y="3272240"/>
            <a:ext cx="2395151" cy="1151591"/>
          </a:xfrm>
          <a:prstGeom prst="rect">
            <a:avLst/>
          </a:prstGeom>
          <a:noFill/>
        </p:spPr>
        <p:txBody>
          <a:bodyPr wrap="square" lIns="73655" tIns="36827" rIns="73655" bIns="36827" rtlCol="0">
            <a:spAutoFit/>
          </a:bodyPr>
          <a:lstStyle/>
          <a:p>
            <a:r>
              <a:rPr lang="ru-RU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ИННА МАГДАЛЮК, </a:t>
            </a:r>
          </a:p>
          <a:p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Генеральный директор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eSolutions</a:t>
            </a:r>
            <a:r>
              <a:rPr lang="ru-RU" sz="10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0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" sz="100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" sz="10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inna.magdalyuk@ottoruss.ru </a:t>
            </a:r>
            <a:endParaRPr lang="ru-RU" sz="1000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+7 903 255 27 45</a:t>
            </a:r>
          </a:p>
          <a:p>
            <a:endParaRPr lang="ru-RU" sz="1000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7F5C0C5-7B3E-8645-91F2-D58CC8746F34}"/>
              </a:ext>
            </a:extLst>
          </p:cNvPr>
          <p:cNvPicPr>
            <a:picLocks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0250" y="1003217"/>
            <a:ext cx="1738800" cy="1738800"/>
          </a:xfrm>
          <a:prstGeom prst="ellipse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31C70BA-ACD0-8742-BEA0-1A44C6256F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556500" cy="5334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BC6D2FA-574E-C14D-8FFA-F42D36410633}"/>
              </a:ext>
            </a:extLst>
          </p:cNvPr>
          <p:cNvSpPr/>
          <p:nvPr/>
        </p:nvSpPr>
        <p:spPr>
          <a:xfrm>
            <a:off x="0" y="0"/>
            <a:ext cx="7556500" cy="5334000"/>
          </a:xfrm>
          <a:prstGeom prst="rect">
            <a:avLst/>
          </a:prstGeom>
          <a:solidFill>
            <a:schemeClr val="tx2">
              <a:lumMod val="5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00CF026-F31F-3C48-94D6-05B2AC2610E2}"/>
              </a:ext>
            </a:extLst>
          </p:cNvPr>
          <p:cNvSpPr txBox="1"/>
          <p:nvPr/>
        </p:nvSpPr>
        <p:spPr>
          <a:xfrm>
            <a:off x="2335089" y="2251501"/>
            <a:ext cx="3062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 </a:t>
            </a:r>
            <a:r>
              <a:rPr lang="en-U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OTTO GROUP</a:t>
            </a:r>
            <a:endParaRPr lang="ru-RU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654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578" y="816321"/>
            <a:ext cx="3907571" cy="258741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152400"/>
            <a:ext cx="7481704" cy="566816"/>
          </a:xfrm>
          <a:prstGeom prst="rect">
            <a:avLst/>
          </a:prstGeom>
        </p:spPr>
        <p:txBody>
          <a:bodyPr wrap="square" lIns="73655" tIns="36827" rIns="73655" bIns="36827">
            <a:spAutoFit/>
          </a:bodyPr>
          <a:lstStyle/>
          <a:p>
            <a:pPr algn="ctr"/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Otto Group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второе место 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мире </a:t>
            </a:r>
          </a:p>
          <a:p>
            <a:pPr algn="ctr"/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сфере розничной электронной торговли</a:t>
            </a: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15578506-137F-FF42-85EE-F2F9488FB7B6}"/>
              </a:ext>
            </a:extLst>
          </p:cNvPr>
          <p:cNvSpPr/>
          <p:nvPr/>
        </p:nvSpPr>
        <p:spPr>
          <a:xfrm>
            <a:off x="0" y="3620300"/>
            <a:ext cx="7594154" cy="1732995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E524A05-A51D-DD4F-80C2-9795B7383A76}"/>
              </a:ext>
            </a:extLst>
          </p:cNvPr>
          <p:cNvSpPr txBox="1"/>
          <p:nvPr/>
        </p:nvSpPr>
        <p:spPr>
          <a:xfrm>
            <a:off x="446480" y="4650405"/>
            <a:ext cx="1425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СТРАН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822EFA35-7ECC-4F40-9801-9C01AFB01120}"/>
              </a:ext>
            </a:extLst>
          </p:cNvPr>
          <p:cNvSpPr/>
          <p:nvPr/>
        </p:nvSpPr>
        <p:spPr>
          <a:xfrm>
            <a:off x="806450" y="3852395"/>
            <a:ext cx="748134" cy="748134"/>
          </a:xfrm>
          <a:prstGeom prst="ellipse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553815F-4E35-FF48-B93D-6E9C94719A8F}"/>
              </a:ext>
            </a:extLst>
          </p:cNvPr>
          <p:cNvSpPr txBox="1"/>
          <p:nvPr/>
        </p:nvSpPr>
        <p:spPr>
          <a:xfrm>
            <a:off x="682281" y="4103351"/>
            <a:ext cx="980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4A59568-1BD9-6B47-8234-818E7D28C7E7}"/>
              </a:ext>
            </a:extLst>
          </p:cNvPr>
          <p:cNvSpPr txBox="1"/>
          <p:nvPr/>
        </p:nvSpPr>
        <p:spPr>
          <a:xfrm>
            <a:off x="3044950" y="4650405"/>
            <a:ext cx="1425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КОМПАНИИ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="" xmlns:a16="http://schemas.microsoft.com/office/drawing/2014/main" id="{74BD10C1-E3F5-6848-82A3-56F4BEE089AD}"/>
              </a:ext>
            </a:extLst>
          </p:cNvPr>
          <p:cNvSpPr/>
          <p:nvPr/>
        </p:nvSpPr>
        <p:spPr>
          <a:xfrm>
            <a:off x="3406882" y="3852395"/>
            <a:ext cx="748134" cy="748134"/>
          </a:xfrm>
          <a:prstGeom prst="ellipse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F245098-D8E5-C549-9109-424B86BCBA85}"/>
              </a:ext>
            </a:extLst>
          </p:cNvPr>
          <p:cNvSpPr txBox="1"/>
          <p:nvPr/>
        </p:nvSpPr>
        <p:spPr>
          <a:xfrm>
            <a:off x="3280751" y="4103351"/>
            <a:ext cx="980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F0F8327-0AAA-6E45-BA26-70B06571409F}"/>
              </a:ext>
            </a:extLst>
          </p:cNvPr>
          <p:cNvSpPr txBox="1"/>
          <p:nvPr/>
        </p:nvSpPr>
        <p:spPr>
          <a:xfrm>
            <a:off x="5530850" y="4650405"/>
            <a:ext cx="16284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СОТРУДНИКОВ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93E3AE4A-42DC-014D-81AD-3EB8B38859FA}"/>
              </a:ext>
            </a:extLst>
          </p:cNvPr>
          <p:cNvSpPr/>
          <p:nvPr/>
        </p:nvSpPr>
        <p:spPr>
          <a:xfrm>
            <a:off x="5954184" y="3852395"/>
            <a:ext cx="748134" cy="748134"/>
          </a:xfrm>
          <a:prstGeom prst="ellipse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13D8C53-204A-7F42-8511-AE547527BE77}"/>
              </a:ext>
            </a:extLst>
          </p:cNvPr>
          <p:cNvSpPr txBox="1"/>
          <p:nvPr/>
        </p:nvSpPr>
        <p:spPr>
          <a:xfrm>
            <a:off x="5830015" y="4103351"/>
            <a:ext cx="980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53 800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804F1AD-28FE-5F49-89B4-6487456C69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1569" y="933452"/>
            <a:ext cx="276193" cy="6253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2DCB3A0-7F9D-8C45-89E7-DD6AE9674F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744" y="910656"/>
            <a:ext cx="390159" cy="955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E31A7B2-6CAD-C34C-A542-8103E49961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4404" y="885604"/>
            <a:ext cx="273792" cy="18070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C04F818-2326-9940-A4C5-08B1717F8E2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2427" y="908772"/>
            <a:ext cx="253608" cy="1119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4B464BC-A2A7-3A42-8511-EA478112D51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711" y="1073477"/>
            <a:ext cx="308219" cy="15021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B6FC645-3447-5546-90AC-0A335294F2D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231" y="1093274"/>
            <a:ext cx="155836" cy="15163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6A3A0D31-B327-0D47-B07F-BC69D1D95DF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6789" y="1110746"/>
            <a:ext cx="319034" cy="9302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FEF645CA-3ECB-294B-B034-13319F6201B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6425" y="1140689"/>
            <a:ext cx="312515" cy="4873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6B4B3FA3-D138-AA4C-82DA-910C4141A71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1818" y="1315170"/>
            <a:ext cx="139121" cy="13912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A85DFE38-4519-4D4D-83C2-E155D179DBD7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492" y="1376850"/>
            <a:ext cx="338662" cy="5644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7C74F9FD-1A14-0A42-9430-E71D79BCE4FB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974" y="1331506"/>
            <a:ext cx="250727" cy="13396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F74A030B-5ADA-D74D-936A-D18F399E5C32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850" y="1369581"/>
            <a:ext cx="253800" cy="6371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54057B08-7505-454D-B82C-187273336E7C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244" y="1619837"/>
            <a:ext cx="227992" cy="8076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9C44350E-A5D4-2043-8A5E-2F679DF63480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79" y="1594684"/>
            <a:ext cx="220858" cy="11552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FBD610A0-8EDB-6B4C-AD35-0338F91D7915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2427" y="1603809"/>
            <a:ext cx="208376" cy="6663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E4AFC732-0937-2F4E-BB6D-610EA008C17D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503" y="1867672"/>
            <a:ext cx="299715" cy="4571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5F7D1E1D-1CC6-1F43-BA76-AC3CC3642A3A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099" y="1837126"/>
            <a:ext cx="287910" cy="7039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9F6895DC-39B0-FE47-BE17-EAD01FA97ACA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4177" y="1602541"/>
            <a:ext cx="279923" cy="7166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08C4A475-C8C2-184A-AE40-BC1263230DC3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3407" y="1816108"/>
            <a:ext cx="276799" cy="10443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89E79331-C498-7044-8479-C06311C76946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234" y="2547145"/>
            <a:ext cx="257473" cy="14638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9BF49F87-667C-3F42-976D-67E747FF1964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548" y="2085398"/>
            <a:ext cx="250940" cy="9186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3625ED18-1806-4D4C-B152-E19F2CAF4F3D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297" y="2090908"/>
            <a:ext cx="369845" cy="7170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A81DB1D5-1E6A-3A47-9719-890F4D4A3B95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5098" y="2112035"/>
            <a:ext cx="380348" cy="360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A683F6DF-E2D6-5F40-845F-F26155C26B33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0191" y="2059862"/>
            <a:ext cx="215255" cy="9193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569B73FF-6673-8048-91EE-9CDB05692676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911" y="2349012"/>
            <a:ext cx="210118" cy="7069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B57E0800-00BE-D54F-8836-A2372E8488DF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182" y="2333614"/>
            <a:ext cx="360180" cy="7728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97933BAF-B2B7-E446-A6C3-0FBD76D26894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0191" y="2314062"/>
            <a:ext cx="215184" cy="7336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451E3671-AB8A-A24C-B816-E6C91D989370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745" y="2562826"/>
            <a:ext cx="262822" cy="15632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3623DC90-84D1-C54C-96F6-91C6D44A7188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6856" y="2581925"/>
            <a:ext cx="416832" cy="8670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9E6E78B1-456D-204D-9A36-83BA32374C7C}"/>
              </a:ext>
            </a:extLst>
          </p:cNvPr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463" y="2321348"/>
            <a:ext cx="361787" cy="1445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30296B28-7B1D-DA47-B89B-AD1BCF7BAB92}"/>
              </a:ext>
            </a:extLst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593" y="2827187"/>
            <a:ext cx="355857" cy="177929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E133EB1D-B73A-0E4A-930E-10AC44300F1D}"/>
              </a:ext>
            </a:extLst>
          </p:cNvPr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025" y="2870566"/>
            <a:ext cx="235757" cy="792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EE6A94B4-3BDD-D04F-8776-59C70F464B20}"/>
              </a:ext>
            </a:extLst>
          </p:cNvPr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0748" y="2549012"/>
            <a:ext cx="279972" cy="119614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3EDBF8A6-A46C-CA43-9720-B586C1A39F7F}"/>
              </a:ext>
            </a:extLst>
          </p:cNvPr>
          <p:cNvPicPr>
            <a:picLocks noChangeAspect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816" y="2873168"/>
            <a:ext cx="329275" cy="105386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2D34971B-8BDC-484F-8655-E1470F0363B4}"/>
              </a:ext>
            </a:extLst>
          </p:cNvPr>
          <p:cNvPicPr>
            <a:picLocks noChangeAspect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688" y="2839649"/>
            <a:ext cx="355600" cy="12446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A1F4A948-10FB-F24D-874F-F1903A232A6B}"/>
              </a:ext>
            </a:extLst>
          </p:cNvPr>
          <p:cNvPicPr>
            <a:picLocks noChangeAspect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512" y="3153722"/>
            <a:ext cx="297694" cy="8327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933C239B-07ED-2944-9518-D0EDE19C72B0}"/>
              </a:ext>
            </a:extLst>
          </p:cNvPr>
          <p:cNvPicPr>
            <a:picLocks noChangeAspect="1"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618" y="3113345"/>
            <a:ext cx="359144" cy="113009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F875CD9F-727A-2B45-8687-32896632E944}"/>
              </a:ext>
            </a:extLst>
          </p:cNvPr>
          <p:cNvPicPr>
            <a:picLocks noChangeAspect="1"/>
          </p:cNvPicPr>
          <p:nvPr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4424" y="3109429"/>
            <a:ext cx="341999" cy="138255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B885DBE3-E1B1-174C-AD90-839D19B6AAFB}"/>
              </a:ext>
            </a:extLst>
          </p:cNvPr>
          <p:cNvPicPr>
            <a:picLocks noChangeAspect="1"/>
          </p:cNvPicPr>
          <p:nvPr/>
        </p:nvPicPr>
        <p:blipFill rotWithShape="1"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9600" y="3129642"/>
            <a:ext cx="447050" cy="107356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E6E3CED5-6B90-A545-AED9-B161F4D94290}"/>
              </a:ext>
            </a:extLst>
          </p:cNvPr>
          <p:cNvPicPr>
            <a:picLocks noChangeAspect="1"/>
          </p:cNvPicPr>
          <p:nvPr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4491" y="1804332"/>
            <a:ext cx="344248" cy="13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16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A5774538-12AC-2442-B98C-E830BAF3B66D}"/>
              </a:ext>
            </a:extLst>
          </p:cNvPr>
          <p:cNvSpPr/>
          <p:nvPr/>
        </p:nvSpPr>
        <p:spPr>
          <a:xfrm>
            <a:off x="0" y="3620300"/>
            <a:ext cx="7594154" cy="1732995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152400"/>
            <a:ext cx="7481704" cy="566816"/>
          </a:xfrm>
          <a:prstGeom prst="rect">
            <a:avLst/>
          </a:prstGeom>
        </p:spPr>
        <p:txBody>
          <a:bodyPr wrap="square" lIns="73655" tIns="36827" rIns="73655" bIns="36827">
            <a:spAutoFit/>
          </a:bodyPr>
          <a:lstStyle/>
          <a:p>
            <a:pPr algn="ctr"/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Otto Group Russia – 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крупный игрок </a:t>
            </a: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en-US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eCommerce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ритейле и логистике</a:t>
            </a: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9862" y="2972852"/>
            <a:ext cx="2350654" cy="382150"/>
          </a:xfrm>
          <a:prstGeom prst="rect">
            <a:avLst/>
          </a:prstGeom>
          <a:noFill/>
        </p:spPr>
        <p:txBody>
          <a:bodyPr wrap="square" lIns="73655" tIns="36827" rIns="73655" bIns="36827" rtlCol="0">
            <a:spAutoFit/>
          </a:bodyPr>
          <a:lstStyle/>
          <a:p>
            <a:pPr algn="ctr"/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Топ-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крупнейших 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fashion ecommerce </a:t>
            </a: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России 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</a:t>
            </a:r>
            <a:endParaRPr lang="ru-RU" sz="1000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Picture 12" descr="BS_EU_regula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5226" y="2296349"/>
            <a:ext cx="772684" cy="46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575764" y="2971800"/>
            <a:ext cx="2269286" cy="382150"/>
          </a:xfrm>
          <a:prstGeom prst="rect">
            <a:avLst/>
          </a:prstGeom>
        </p:spPr>
        <p:txBody>
          <a:bodyPr wrap="square" lIns="73655" tIns="36827" rIns="73655" bIns="36827">
            <a:spAutoFit/>
          </a:bodyPr>
          <a:lstStyle/>
          <a:p>
            <a:pPr algn="ctr"/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Логистический комплекс – </a:t>
            </a:r>
          </a:p>
          <a:p>
            <a:pPr algn="ctr"/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50 000 м2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70744" y="2980288"/>
            <a:ext cx="1951907" cy="382150"/>
          </a:xfrm>
          <a:prstGeom prst="rect">
            <a:avLst/>
          </a:prstGeom>
          <a:noFill/>
        </p:spPr>
        <p:txBody>
          <a:bodyPr wrap="square" lIns="73655" tIns="36827" rIns="73655" bIns="36827" rtlCol="0">
            <a:spAutoFit/>
          </a:bodyPr>
          <a:lstStyle/>
          <a:p>
            <a:pPr algn="ctr"/>
            <a:r>
              <a:rPr lang="ru-RU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Фулфилмент</a:t>
            </a: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-провайдер для 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fashion-</a:t>
            </a: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брендов</a:t>
            </a:r>
          </a:p>
        </p:txBody>
      </p:sp>
      <p:sp>
        <p:nvSpPr>
          <p:cNvPr id="50" name="Овал 49">
            <a:extLst>
              <a:ext uri="{FF2B5EF4-FFF2-40B4-BE49-F238E27FC236}">
                <a16:creationId xmlns="" xmlns:a16="http://schemas.microsoft.com/office/drawing/2014/main" id="{FCDA853C-83AD-2D40-AE80-7ACE68500BFC}"/>
              </a:ext>
            </a:extLst>
          </p:cNvPr>
          <p:cNvSpPr/>
          <p:nvPr/>
        </p:nvSpPr>
        <p:spPr>
          <a:xfrm>
            <a:off x="2359870" y="923767"/>
            <a:ext cx="748134" cy="748134"/>
          </a:xfrm>
          <a:prstGeom prst="ellipse">
            <a:avLst/>
          </a:prstGeom>
          <a:solidFill>
            <a:schemeClr val="bg1">
              <a:lumMod val="85000"/>
              <a:alpha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6003DF45-A20B-A34A-96BF-7089C9098B2B}"/>
              </a:ext>
            </a:extLst>
          </p:cNvPr>
          <p:cNvSpPr txBox="1"/>
          <p:nvPr/>
        </p:nvSpPr>
        <p:spPr>
          <a:xfrm>
            <a:off x="2187940" y="1136032"/>
            <a:ext cx="1091994" cy="320595"/>
          </a:xfrm>
          <a:prstGeom prst="rect">
            <a:avLst/>
          </a:prstGeom>
          <a:noFill/>
        </p:spPr>
        <p:txBody>
          <a:bodyPr wrap="square" lIns="73655" tIns="36827" rIns="73655" bIns="36827" rtlCol="0">
            <a:spAutoFit/>
          </a:bodyPr>
          <a:lstStyle/>
          <a:p>
            <a:pPr algn="ctr"/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2С</a:t>
            </a:r>
          </a:p>
        </p:txBody>
      </p:sp>
      <p:sp>
        <p:nvSpPr>
          <p:cNvPr id="51" name="Овал 50">
            <a:extLst>
              <a:ext uri="{FF2B5EF4-FFF2-40B4-BE49-F238E27FC236}">
                <a16:creationId xmlns="" xmlns:a16="http://schemas.microsoft.com/office/drawing/2014/main" id="{BC0CCC6C-601B-1243-BF8F-0A62BC534E38}"/>
              </a:ext>
            </a:extLst>
          </p:cNvPr>
          <p:cNvSpPr/>
          <p:nvPr/>
        </p:nvSpPr>
        <p:spPr>
          <a:xfrm>
            <a:off x="4470860" y="924128"/>
            <a:ext cx="748134" cy="748134"/>
          </a:xfrm>
          <a:prstGeom prst="ellipse">
            <a:avLst/>
          </a:prstGeom>
          <a:solidFill>
            <a:schemeClr val="bg1">
              <a:lumMod val="85000"/>
              <a:alpha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3AC5A52D-7497-BA4A-AD2E-61483DE0083E}"/>
              </a:ext>
            </a:extLst>
          </p:cNvPr>
          <p:cNvSpPr txBox="1"/>
          <p:nvPr/>
        </p:nvSpPr>
        <p:spPr>
          <a:xfrm>
            <a:off x="4298930" y="1136393"/>
            <a:ext cx="1091994" cy="320595"/>
          </a:xfrm>
          <a:prstGeom prst="rect">
            <a:avLst/>
          </a:prstGeom>
          <a:noFill/>
        </p:spPr>
        <p:txBody>
          <a:bodyPr wrap="square" lIns="73655" tIns="36827" rIns="73655" bIns="36827" rtlCol="0">
            <a:spAutoFit/>
          </a:bodyPr>
          <a:lstStyle/>
          <a:p>
            <a:pPr algn="ctr"/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D4CADA97-4600-DE4B-BBC2-CAF54F08F2C5}"/>
              </a:ext>
            </a:extLst>
          </p:cNvPr>
          <p:cNvCxnSpPr>
            <a:cxnSpLocks/>
            <a:stCxn id="51" idx="3"/>
            <a:endCxn id="30" idx="7"/>
          </p:cNvCxnSpPr>
          <p:nvPr/>
        </p:nvCxnSpPr>
        <p:spPr>
          <a:xfrm flipH="1">
            <a:off x="4115850" y="1562700"/>
            <a:ext cx="464572" cy="377728"/>
          </a:xfrm>
          <a:prstGeom prst="line">
            <a:avLst/>
          </a:prstGeom>
          <a:ln w="25400">
            <a:solidFill>
              <a:schemeClr val="bg1">
                <a:lumMod val="85000"/>
                <a:alpha val="3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429934DF-D0EF-3549-A57F-63171A625CE4}"/>
              </a:ext>
            </a:extLst>
          </p:cNvPr>
          <p:cNvCxnSpPr>
            <a:cxnSpLocks/>
          </p:cNvCxnSpPr>
          <p:nvPr/>
        </p:nvCxnSpPr>
        <p:spPr>
          <a:xfrm>
            <a:off x="5109300" y="1556866"/>
            <a:ext cx="447885" cy="372182"/>
          </a:xfrm>
          <a:prstGeom prst="line">
            <a:avLst/>
          </a:prstGeom>
          <a:ln w="25400">
            <a:solidFill>
              <a:schemeClr val="bg1">
                <a:lumMod val="85000"/>
                <a:alpha val="3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B4DA8050-1CE5-114C-A848-5047E8F37235}"/>
              </a:ext>
            </a:extLst>
          </p:cNvPr>
          <p:cNvCxnSpPr>
            <a:cxnSpLocks/>
            <a:stCxn id="50" idx="3"/>
            <a:endCxn id="29" idx="7"/>
          </p:cNvCxnSpPr>
          <p:nvPr/>
        </p:nvCxnSpPr>
        <p:spPr>
          <a:xfrm flipH="1">
            <a:off x="2041517" y="1562339"/>
            <a:ext cx="427915" cy="378089"/>
          </a:xfrm>
          <a:prstGeom prst="line">
            <a:avLst/>
          </a:prstGeom>
          <a:ln w="25400">
            <a:solidFill>
              <a:schemeClr val="bg1">
                <a:lumMod val="85000"/>
                <a:alpha val="3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>
            <a:extLst>
              <a:ext uri="{FF2B5EF4-FFF2-40B4-BE49-F238E27FC236}">
                <a16:creationId xmlns="" xmlns:a16="http://schemas.microsoft.com/office/drawing/2014/main" id="{F04F21D9-14AC-614F-8BA1-E1A812CA8CCB}"/>
              </a:ext>
            </a:extLst>
          </p:cNvPr>
          <p:cNvSpPr/>
          <p:nvPr/>
        </p:nvSpPr>
        <p:spPr>
          <a:xfrm>
            <a:off x="1887254" y="1913961"/>
            <a:ext cx="180730" cy="180730"/>
          </a:xfrm>
          <a:prstGeom prst="ellipse">
            <a:avLst/>
          </a:prstGeom>
          <a:solidFill>
            <a:schemeClr val="bg1">
              <a:lumMod val="85000"/>
              <a:alpha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="" xmlns:a16="http://schemas.microsoft.com/office/drawing/2014/main" id="{19F35DDF-9880-5C4A-A8F2-0BEFF0970BAD}"/>
              </a:ext>
            </a:extLst>
          </p:cNvPr>
          <p:cNvSpPr/>
          <p:nvPr/>
        </p:nvSpPr>
        <p:spPr>
          <a:xfrm>
            <a:off x="3961587" y="1913961"/>
            <a:ext cx="180730" cy="180730"/>
          </a:xfrm>
          <a:prstGeom prst="ellipse">
            <a:avLst/>
          </a:prstGeom>
          <a:solidFill>
            <a:schemeClr val="bg1">
              <a:lumMod val="85000"/>
              <a:alpha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="" xmlns:a16="http://schemas.microsoft.com/office/drawing/2014/main" id="{FE9FA7D9-FAFD-944A-BD92-4E505BC59FFA}"/>
              </a:ext>
            </a:extLst>
          </p:cNvPr>
          <p:cNvSpPr/>
          <p:nvPr/>
        </p:nvSpPr>
        <p:spPr>
          <a:xfrm>
            <a:off x="5530850" y="1908415"/>
            <a:ext cx="180730" cy="180730"/>
          </a:xfrm>
          <a:prstGeom prst="ellipse">
            <a:avLst/>
          </a:prstGeom>
          <a:solidFill>
            <a:schemeClr val="bg1">
              <a:lumMod val="85000"/>
              <a:alpha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E6982C05-9B2D-534E-82D6-E87C3EB27512}"/>
              </a:ext>
            </a:extLst>
          </p:cNvPr>
          <p:cNvSpPr txBox="1"/>
          <p:nvPr/>
        </p:nvSpPr>
        <p:spPr>
          <a:xfrm>
            <a:off x="446480" y="4650405"/>
            <a:ext cx="1425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РЫНКЕ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="" xmlns:a16="http://schemas.microsoft.com/office/drawing/2014/main" id="{08946662-E216-1342-88BD-41FF19CEB134}"/>
              </a:ext>
            </a:extLst>
          </p:cNvPr>
          <p:cNvSpPr/>
          <p:nvPr/>
        </p:nvSpPr>
        <p:spPr>
          <a:xfrm>
            <a:off x="806450" y="3852395"/>
            <a:ext cx="748134" cy="748134"/>
          </a:xfrm>
          <a:prstGeom prst="ellipse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4F9CDFBE-88C7-5F46-99F6-CFC798C306F0}"/>
              </a:ext>
            </a:extLst>
          </p:cNvPr>
          <p:cNvSpPr txBox="1"/>
          <p:nvPr/>
        </p:nvSpPr>
        <p:spPr>
          <a:xfrm>
            <a:off x="682281" y="4103351"/>
            <a:ext cx="980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лет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B09B7386-3E86-CA47-AC7F-AA119EA41DCB}"/>
              </a:ext>
            </a:extLst>
          </p:cNvPr>
          <p:cNvSpPr txBox="1"/>
          <p:nvPr/>
        </p:nvSpPr>
        <p:spPr>
          <a:xfrm>
            <a:off x="3044950" y="4650405"/>
            <a:ext cx="14259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СОТРУДНИКОВ</a:t>
            </a:r>
          </a:p>
          <a:p>
            <a:pPr algn="ctr"/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МОСКВЕ 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ТВЕРИ</a:t>
            </a:r>
          </a:p>
        </p:txBody>
      </p:sp>
      <p:sp>
        <p:nvSpPr>
          <p:cNvPr id="44" name="Овал 43">
            <a:extLst>
              <a:ext uri="{FF2B5EF4-FFF2-40B4-BE49-F238E27FC236}">
                <a16:creationId xmlns="" xmlns:a16="http://schemas.microsoft.com/office/drawing/2014/main" id="{5FD7523F-3545-C14D-8C5B-543F702E3FA2}"/>
              </a:ext>
            </a:extLst>
          </p:cNvPr>
          <p:cNvSpPr/>
          <p:nvPr/>
        </p:nvSpPr>
        <p:spPr>
          <a:xfrm>
            <a:off x="3406882" y="3852395"/>
            <a:ext cx="748134" cy="748134"/>
          </a:xfrm>
          <a:prstGeom prst="ellipse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78D04E4-3937-444E-960A-1DD7C3724056}"/>
              </a:ext>
            </a:extLst>
          </p:cNvPr>
          <p:cNvSpPr txBox="1"/>
          <p:nvPr/>
        </p:nvSpPr>
        <p:spPr>
          <a:xfrm>
            <a:off x="3280751" y="4103351"/>
            <a:ext cx="980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1000+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A2594063-D759-534D-99C4-886BFA52F411}"/>
              </a:ext>
            </a:extLst>
          </p:cNvPr>
          <p:cNvSpPr txBox="1"/>
          <p:nvPr/>
        </p:nvSpPr>
        <p:spPr>
          <a:xfrm>
            <a:off x="5530850" y="4650405"/>
            <a:ext cx="16284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ЗАПУЩЕННЫХ</a:t>
            </a:r>
          </a:p>
          <a:p>
            <a:pPr algn="ctr"/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ИНТЕРНЕТ-МАГАЗИНОВ</a:t>
            </a:r>
          </a:p>
        </p:txBody>
      </p:sp>
      <p:sp>
        <p:nvSpPr>
          <p:cNvPr id="47" name="Овал 46">
            <a:extLst>
              <a:ext uri="{FF2B5EF4-FFF2-40B4-BE49-F238E27FC236}">
                <a16:creationId xmlns="" xmlns:a16="http://schemas.microsoft.com/office/drawing/2014/main" id="{23496D7E-179D-284C-93C7-191C5CC1E5C8}"/>
              </a:ext>
            </a:extLst>
          </p:cNvPr>
          <p:cNvSpPr/>
          <p:nvPr/>
        </p:nvSpPr>
        <p:spPr>
          <a:xfrm>
            <a:off x="5954184" y="3852395"/>
            <a:ext cx="748134" cy="748134"/>
          </a:xfrm>
          <a:prstGeom prst="ellipse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6F2673CD-9BE3-8342-BE17-2C328AB2F0D5}"/>
              </a:ext>
            </a:extLst>
          </p:cNvPr>
          <p:cNvSpPr txBox="1"/>
          <p:nvPr/>
        </p:nvSpPr>
        <p:spPr>
          <a:xfrm>
            <a:off x="5830015" y="4103351"/>
            <a:ext cx="980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DB48D21-F52F-C347-AA55-0B718EA12B5E}"/>
              </a:ext>
            </a:extLst>
          </p:cNvPr>
          <p:cNvSpPr/>
          <p:nvPr/>
        </p:nvSpPr>
        <p:spPr>
          <a:xfrm>
            <a:off x="273050" y="2895600"/>
            <a:ext cx="1982424" cy="533400"/>
          </a:xfrm>
          <a:prstGeom prst="rect">
            <a:avLst/>
          </a:prstGeom>
          <a:noFill/>
          <a:ln>
            <a:solidFill>
              <a:schemeClr val="bg1">
                <a:lumMod val="85000"/>
                <a:alpha val="5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9734E1B2-57C6-BC47-895A-91A26FA72137}"/>
              </a:ext>
            </a:extLst>
          </p:cNvPr>
          <p:cNvSpPr/>
          <p:nvPr/>
        </p:nvSpPr>
        <p:spPr>
          <a:xfrm>
            <a:off x="2732786" y="2895600"/>
            <a:ext cx="1982424" cy="533400"/>
          </a:xfrm>
          <a:prstGeom prst="rect">
            <a:avLst/>
          </a:prstGeom>
          <a:noFill/>
          <a:ln>
            <a:solidFill>
              <a:schemeClr val="bg1">
                <a:lumMod val="85000"/>
                <a:alpha val="5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extLst>
              <a:ext uri="{FF2B5EF4-FFF2-40B4-BE49-F238E27FC236}">
                <a16:creationId xmlns="" xmlns:a16="http://schemas.microsoft.com/office/drawing/2014/main" id="{C4072CCE-016D-7C48-AF24-1F1A53F181F4}"/>
              </a:ext>
            </a:extLst>
          </p:cNvPr>
          <p:cNvSpPr/>
          <p:nvPr/>
        </p:nvSpPr>
        <p:spPr>
          <a:xfrm>
            <a:off x="5192522" y="2895600"/>
            <a:ext cx="1982424" cy="533400"/>
          </a:xfrm>
          <a:prstGeom prst="rect">
            <a:avLst/>
          </a:prstGeom>
          <a:noFill/>
          <a:ln>
            <a:solidFill>
              <a:schemeClr val="bg1">
                <a:lumMod val="85000"/>
                <a:alpha val="5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4DDD5779-D73D-6D48-A165-E3CBD2B450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973" y="1923562"/>
            <a:ext cx="851779" cy="8288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98C24E5-31C1-DA4A-92C9-4F356B0DED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1694" y="2038589"/>
            <a:ext cx="1339850" cy="59877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38" y="4650405"/>
            <a:ext cx="7778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603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9485C1B-D31B-4B44-B03C-4F88A09009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7556501" cy="5334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291D634-04AA-0F4A-A7B2-4E983A6C8384}"/>
              </a:ext>
            </a:extLst>
          </p:cNvPr>
          <p:cNvSpPr/>
          <p:nvPr/>
        </p:nvSpPr>
        <p:spPr>
          <a:xfrm>
            <a:off x="0" y="0"/>
            <a:ext cx="7556500" cy="5334000"/>
          </a:xfrm>
          <a:prstGeom prst="rect">
            <a:avLst/>
          </a:prstGeom>
          <a:solidFill>
            <a:schemeClr val="tx2">
              <a:lumMod val="5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5C299CA-A980-8245-B890-DF60116F0322}"/>
              </a:ext>
            </a:extLst>
          </p:cNvPr>
          <p:cNvSpPr txBox="1"/>
          <p:nvPr/>
        </p:nvSpPr>
        <p:spPr>
          <a:xfrm>
            <a:off x="2406650" y="2133600"/>
            <a:ext cx="30476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 </a:t>
            </a:r>
            <a:r>
              <a:rPr lang="en-U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eSOLUTIONS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member of Otto Group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385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E9482AA4-44BE-9D42-A57F-88CBA80B3316}"/>
              </a:ext>
            </a:extLst>
          </p:cNvPr>
          <p:cNvSpPr/>
          <p:nvPr/>
        </p:nvSpPr>
        <p:spPr>
          <a:xfrm>
            <a:off x="0" y="4953000"/>
            <a:ext cx="7556500" cy="381000"/>
          </a:xfrm>
          <a:prstGeom prst="rect">
            <a:avLst/>
          </a:prstGeom>
          <a:solidFill>
            <a:srgbClr val="FFC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060" y="5062537"/>
            <a:ext cx="7529849" cy="271463"/>
          </a:xfrm>
          <a:prstGeom prst="rect">
            <a:avLst/>
          </a:prstGeom>
        </p:spPr>
        <p:txBody>
          <a:bodyPr/>
          <a:lstStyle/>
          <a:p>
            <a:pPr marL="12700" algn="ctr" rtl="0"/>
            <a:r>
              <a:rPr lang="en-US" sz="800" b="1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US" sz="800" b="1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SOLUTIONS</a:t>
            </a:r>
            <a:r>
              <a:rPr lang="en-US" sz="800" b="1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8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УСПЕШНО ВЫВОДИМ БРЕНДЫ В ОНЛАЙН</a:t>
            </a:r>
          </a:p>
        </p:txBody>
      </p:sp>
      <p:sp>
        <p:nvSpPr>
          <p:cNvPr id="4" name="object 9"/>
          <p:cNvSpPr txBox="1"/>
          <p:nvPr/>
        </p:nvSpPr>
        <p:spPr>
          <a:xfrm>
            <a:off x="1266517" y="152400"/>
            <a:ext cx="503818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600" b="1" spc="-95" dirty="0" err="1">
                <a:solidFill>
                  <a:srgbClr val="231F20"/>
                </a:solidFill>
                <a:latin typeface="Verdana"/>
                <a:cs typeface="Verdana"/>
              </a:rPr>
              <a:t>П</a:t>
            </a:r>
            <a:r>
              <a:rPr sz="1600" b="1" spc="-114" dirty="0" err="1">
                <a:solidFill>
                  <a:srgbClr val="231F20"/>
                </a:solidFill>
                <a:latin typeface="Verdana"/>
                <a:cs typeface="Verdana"/>
              </a:rPr>
              <a:t>о</a:t>
            </a:r>
            <a:r>
              <a:rPr sz="1600" b="1" spc="-105" dirty="0" err="1">
                <a:solidFill>
                  <a:srgbClr val="231F20"/>
                </a:solidFill>
                <a:latin typeface="Verdana"/>
                <a:cs typeface="Verdana"/>
              </a:rPr>
              <a:t>лный</a:t>
            </a:r>
            <a:r>
              <a:rPr sz="1600" b="1" spc="-1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600" b="1" spc="-135" dirty="0">
                <a:solidFill>
                  <a:srgbClr val="231F20"/>
                </a:solidFill>
                <a:latin typeface="Verdana"/>
                <a:cs typeface="Verdana"/>
              </a:rPr>
              <a:t>«пакет»</a:t>
            </a:r>
            <a:r>
              <a:rPr sz="1600" b="1" spc="-1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600" b="1" spc="-75" dirty="0">
                <a:solidFill>
                  <a:srgbClr val="231F20"/>
                </a:solidFill>
                <a:latin typeface="Verdana"/>
                <a:cs typeface="Verdana"/>
              </a:rPr>
              <a:t>у</a:t>
            </a:r>
            <a:r>
              <a:rPr sz="1600" b="1" spc="-25" dirty="0">
                <a:solidFill>
                  <a:srgbClr val="231F20"/>
                </a:solidFill>
                <a:latin typeface="Verdana"/>
                <a:cs typeface="Verdana"/>
              </a:rPr>
              <a:t>с</a:t>
            </a:r>
            <a:r>
              <a:rPr sz="1600" b="1" spc="-45" dirty="0">
                <a:solidFill>
                  <a:srgbClr val="231F20"/>
                </a:solidFill>
                <a:latin typeface="Verdana"/>
                <a:cs typeface="Verdana"/>
              </a:rPr>
              <a:t>луг</a:t>
            </a:r>
            <a:r>
              <a:rPr sz="1600" b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600" b="1" spc="-35" dirty="0">
                <a:solidFill>
                  <a:srgbClr val="231F20"/>
                </a:solidFill>
                <a:latin typeface="Verdana"/>
                <a:cs typeface="Verdana"/>
              </a:rPr>
              <a:t>для</a:t>
            </a:r>
            <a:r>
              <a:rPr sz="1600" b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600" b="1" spc="15" dirty="0">
                <a:solidFill>
                  <a:srgbClr val="231F20"/>
                </a:solidFill>
                <a:latin typeface="Verdana"/>
                <a:cs typeface="Verdana"/>
              </a:rPr>
              <a:t>F</a:t>
            </a:r>
            <a:r>
              <a:rPr sz="1600" b="1" spc="-40" dirty="0">
                <a:solidFill>
                  <a:srgbClr val="231F20"/>
                </a:solidFill>
                <a:latin typeface="Verdana"/>
                <a:cs typeface="Verdana"/>
              </a:rPr>
              <a:t>ashion-</a:t>
            </a:r>
            <a:r>
              <a:rPr sz="1600" b="1" spc="-40" dirty="0" err="1">
                <a:solidFill>
                  <a:srgbClr val="231F20"/>
                </a:solidFill>
                <a:latin typeface="Verdana"/>
                <a:cs typeface="Verdana"/>
              </a:rPr>
              <a:t>брен</a:t>
            </a:r>
            <a:r>
              <a:rPr sz="1600" b="1" spc="-55" dirty="0" err="1">
                <a:solidFill>
                  <a:srgbClr val="231F20"/>
                </a:solidFill>
                <a:latin typeface="Verdana"/>
                <a:cs typeface="Verdana"/>
              </a:rPr>
              <a:t>д</a:t>
            </a:r>
            <a:r>
              <a:rPr sz="1600" b="1" spc="-30" dirty="0" err="1">
                <a:solidFill>
                  <a:srgbClr val="231F20"/>
                </a:solidFill>
                <a:latin typeface="Verdana"/>
                <a:cs typeface="Verdana"/>
              </a:rPr>
              <a:t>ов</a:t>
            </a:r>
            <a:r>
              <a:rPr sz="1600" b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endParaRPr lang="ru-RU" sz="1600" b="1" spc="-114" dirty="0">
              <a:solidFill>
                <a:srgbClr val="231F20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</a:pPr>
            <a:r>
              <a:rPr sz="1600" b="1" spc="-45" dirty="0" err="1">
                <a:solidFill>
                  <a:srgbClr val="231F20"/>
                </a:solidFill>
                <a:latin typeface="Verdana"/>
                <a:cs typeface="Verdana"/>
              </a:rPr>
              <a:t>любо</a:t>
            </a:r>
            <a:r>
              <a:rPr sz="1600" b="1" spc="-50" dirty="0" err="1">
                <a:solidFill>
                  <a:srgbClr val="231F20"/>
                </a:solidFill>
                <a:latin typeface="Verdana"/>
                <a:cs typeface="Verdana"/>
              </a:rPr>
              <a:t>г</a:t>
            </a:r>
            <a:r>
              <a:rPr sz="1600" b="1" spc="-35" dirty="0" err="1">
                <a:solidFill>
                  <a:srgbClr val="231F20"/>
                </a:solidFill>
                <a:latin typeface="Verdana"/>
                <a:cs typeface="Verdana"/>
              </a:rPr>
              <a:t>о</a:t>
            </a:r>
            <a:r>
              <a:rPr sz="1600" b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600" b="1" dirty="0" err="1">
                <a:solidFill>
                  <a:srgbClr val="231F20"/>
                </a:solidFill>
                <a:latin typeface="Verdana"/>
                <a:cs typeface="Verdana"/>
              </a:rPr>
              <a:t>масш</a:t>
            </a:r>
            <a:r>
              <a:rPr sz="1600" b="1" spc="-20" dirty="0" err="1">
                <a:solidFill>
                  <a:srgbClr val="231F20"/>
                </a:solidFill>
                <a:latin typeface="Verdana"/>
                <a:cs typeface="Verdana"/>
              </a:rPr>
              <a:t>т</a:t>
            </a:r>
            <a:r>
              <a:rPr sz="1600" b="1" spc="-40" dirty="0" err="1">
                <a:solidFill>
                  <a:srgbClr val="231F20"/>
                </a:solidFill>
                <a:latin typeface="Verdana"/>
                <a:cs typeface="Verdana"/>
              </a:rPr>
              <a:t>аба</a:t>
            </a:r>
            <a:r>
              <a:rPr lang="ru-RU" sz="1600" b="1" spc="-40" dirty="0">
                <a:solidFill>
                  <a:srgbClr val="231F20"/>
                </a:solidFill>
                <a:latin typeface="Verdana"/>
                <a:cs typeface="Verdana"/>
              </a:rPr>
              <a:t>:</a:t>
            </a:r>
            <a:endParaRPr sz="1600" b="1" dirty="0">
              <a:latin typeface="Verdana"/>
              <a:cs typeface="Verdana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4F413BA7-EE88-6844-A520-61CF1613128E}"/>
              </a:ext>
            </a:extLst>
          </p:cNvPr>
          <p:cNvSpPr txBox="1"/>
          <p:nvPr/>
        </p:nvSpPr>
        <p:spPr>
          <a:xfrm>
            <a:off x="5366120" y="2085796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КОНТАКТНЫЙ ЦЕНТР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9EA7D9CA-5978-8848-92A5-0D470B5795EB}"/>
              </a:ext>
            </a:extLst>
          </p:cNvPr>
          <p:cNvSpPr txBox="1"/>
          <p:nvPr/>
        </p:nvSpPr>
        <p:spPr>
          <a:xfrm>
            <a:off x="3040460" y="2085796"/>
            <a:ext cx="1115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ДОСТАВКА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C92A336E-0AC6-AC4F-9E9A-108E2FD058A0}"/>
              </a:ext>
            </a:extLst>
          </p:cNvPr>
          <p:cNvSpPr txBox="1"/>
          <p:nvPr/>
        </p:nvSpPr>
        <p:spPr>
          <a:xfrm>
            <a:off x="419367" y="2085796"/>
            <a:ext cx="1496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СКЛАДСКИЕ ОПЕРАЦИИ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6E084956-50D4-5249-9DD5-ACCBB0AFD2EA}"/>
              </a:ext>
            </a:extLst>
          </p:cNvPr>
          <p:cNvSpPr txBox="1"/>
          <p:nvPr/>
        </p:nvSpPr>
        <p:spPr>
          <a:xfrm>
            <a:off x="5306991" y="3762196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АНАЛИТИКА</a:t>
            </a:r>
          </a:p>
          <a:p>
            <a:pPr algn="ctr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ОТЧЕТНОСТЬ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8F622CFD-1C96-BE41-B079-006FABCA366E}"/>
              </a:ext>
            </a:extLst>
          </p:cNvPr>
          <p:cNvSpPr txBox="1"/>
          <p:nvPr/>
        </p:nvSpPr>
        <p:spPr>
          <a:xfrm>
            <a:off x="3040460" y="3762196"/>
            <a:ext cx="1115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ОНЛАЙН-ОПЛАТА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EE26D42D-DD81-E14F-99F0-CC5312DA3940}"/>
              </a:ext>
            </a:extLst>
          </p:cNvPr>
          <p:cNvSpPr txBox="1"/>
          <p:nvPr/>
        </p:nvSpPr>
        <p:spPr>
          <a:xfrm>
            <a:off x="457467" y="3762196"/>
            <a:ext cx="1420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ИНТЕРНЕТ-МАРКЕТИНГ</a:t>
            </a:r>
          </a:p>
        </p:txBody>
      </p:sp>
      <p:sp>
        <p:nvSpPr>
          <p:cNvPr id="52" name="Овал 51">
            <a:extLst>
              <a:ext uri="{FF2B5EF4-FFF2-40B4-BE49-F238E27FC236}">
                <a16:creationId xmlns="" xmlns:a16="http://schemas.microsoft.com/office/drawing/2014/main" id="{08BDF1E6-512D-A44A-BF17-5DC0292ADBD1}"/>
              </a:ext>
            </a:extLst>
          </p:cNvPr>
          <p:cNvSpPr/>
          <p:nvPr/>
        </p:nvSpPr>
        <p:spPr>
          <a:xfrm>
            <a:off x="793662" y="1252061"/>
            <a:ext cx="748134" cy="748134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>
            <a:extLst>
              <a:ext uri="{FF2B5EF4-FFF2-40B4-BE49-F238E27FC236}">
                <a16:creationId xmlns="" xmlns:a16="http://schemas.microsoft.com/office/drawing/2014/main" id="{CBBD3917-C3B6-004A-9879-2CEB8832CAC7}"/>
              </a:ext>
            </a:extLst>
          </p:cNvPr>
          <p:cNvSpPr/>
          <p:nvPr/>
        </p:nvSpPr>
        <p:spPr>
          <a:xfrm>
            <a:off x="3224255" y="1252061"/>
            <a:ext cx="748134" cy="74813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>
            <a:extLst>
              <a:ext uri="{FF2B5EF4-FFF2-40B4-BE49-F238E27FC236}">
                <a16:creationId xmlns="" xmlns:a16="http://schemas.microsoft.com/office/drawing/2014/main" id="{8B6340BD-2D35-684F-B5ED-A3152E7D8AD4}"/>
              </a:ext>
            </a:extLst>
          </p:cNvPr>
          <p:cNvSpPr/>
          <p:nvPr/>
        </p:nvSpPr>
        <p:spPr>
          <a:xfrm>
            <a:off x="5703483" y="1252061"/>
            <a:ext cx="748134" cy="748134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="" xmlns:a16="http://schemas.microsoft.com/office/drawing/2014/main" id="{66A6EC71-9D3B-1344-BBBF-CCFFF863780A}"/>
              </a:ext>
            </a:extLst>
          </p:cNvPr>
          <p:cNvSpPr/>
          <p:nvPr/>
        </p:nvSpPr>
        <p:spPr>
          <a:xfrm>
            <a:off x="793662" y="2905932"/>
            <a:ext cx="748134" cy="74813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>
            <a:extLst>
              <a:ext uri="{FF2B5EF4-FFF2-40B4-BE49-F238E27FC236}">
                <a16:creationId xmlns="" xmlns:a16="http://schemas.microsoft.com/office/drawing/2014/main" id="{8F266C7A-F205-664D-A6B4-017FA6023B7F}"/>
              </a:ext>
            </a:extLst>
          </p:cNvPr>
          <p:cNvSpPr/>
          <p:nvPr/>
        </p:nvSpPr>
        <p:spPr>
          <a:xfrm>
            <a:off x="3224255" y="2905932"/>
            <a:ext cx="748134" cy="748134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>
            <a:extLst>
              <a:ext uri="{FF2B5EF4-FFF2-40B4-BE49-F238E27FC236}">
                <a16:creationId xmlns="" xmlns:a16="http://schemas.microsoft.com/office/drawing/2014/main" id="{4757BE33-3807-974C-BF0A-64E5A4E7B8F3}"/>
              </a:ext>
            </a:extLst>
          </p:cNvPr>
          <p:cNvSpPr/>
          <p:nvPr/>
        </p:nvSpPr>
        <p:spPr>
          <a:xfrm>
            <a:off x="5703483" y="2905932"/>
            <a:ext cx="748134" cy="74813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8E450E6-8B93-EF4D-A11D-A9A02F2FE4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3033" y="1386407"/>
            <a:ext cx="469033" cy="46903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C1D8445-C44F-F14E-A6A9-13FC8973A8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7369" y="1478592"/>
            <a:ext cx="471822" cy="30686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8F98A09-A239-9440-906F-096A8754F0E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7369" y="3145464"/>
            <a:ext cx="429905" cy="2863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B354BFD-E371-5A4D-81C7-02779D0131B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5341" y="3073946"/>
            <a:ext cx="429359" cy="42935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319D330-AE2F-2A46-B0D3-2FBD3F3746A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600" y="1424258"/>
            <a:ext cx="411082" cy="41108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95F5324-04BF-DB4C-BCE0-B49A384C473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9212" y="3053111"/>
            <a:ext cx="501579" cy="41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88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2689E03E-2BEE-BF45-A0FE-B33E6A87F0BD}"/>
              </a:ext>
            </a:extLst>
          </p:cNvPr>
          <p:cNvSpPr/>
          <p:nvPr/>
        </p:nvSpPr>
        <p:spPr>
          <a:xfrm>
            <a:off x="0" y="3620300"/>
            <a:ext cx="7594154" cy="1732995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274638" y="182954"/>
            <a:ext cx="7085012" cy="247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b="1" spc="-3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Складские операции </a:t>
            </a:r>
            <a:r>
              <a:rPr b="1" spc="-24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b="1" spc="-195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1" spc="-6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</a:t>
            </a:r>
            <a:r>
              <a:rPr b="1" spc="-12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b="1" spc="-114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лный</a:t>
            </a:r>
            <a:r>
              <a:rPr b="1" spc="-19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1" spc="-6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цикл</a:t>
            </a:r>
            <a:r>
              <a:rPr b="1" spc="-22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1" spc="-13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</a:t>
            </a:r>
            <a:r>
              <a:rPr b="1" spc="-4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</a:t>
            </a:r>
            <a:r>
              <a:rPr b="1" spc="-8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луг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A9C991A6-0771-2945-BE35-B246CCF6CEBE}"/>
              </a:ext>
            </a:extLst>
          </p:cNvPr>
          <p:cNvSpPr txBox="1"/>
          <p:nvPr/>
        </p:nvSpPr>
        <p:spPr>
          <a:xfrm>
            <a:off x="2981152" y="4627602"/>
            <a:ext cx="14259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ПЛОЩАДЬ ЛОГИСТИЧЕСКОГО КОМПЛЕКСА</a:t>
            </a:r>
          </a:p>
        </p:txBody>
      </p:sp>
      <p:sp>
        <p:nvSpPr>
          <p:cNvPr id="65" name="Овал 64">
            <a:extLst>
              <a:ext uri="{FF2B5EF4-FFF2-40B4-BE49-F238E27FC236}">
                <a16:creationId xmlns="" xmlns:a16="http://schemas.microsoft.com/office/drawing/2014/main" id="{8C2BCCCC-5DD5-7340-AF5A-B4B5491B56AB}"/>
              </a:ext>
            </a:extLst>
          </p:cNvPr>
          <p:cNvSpPr/>
          <p:nvPr/>
        </p:nvSpPr>
        <p:spPr>
          <a:xfrm>
            <a:off x="3287197" y="3829592"/>
            <a:ext cx="748134" cy="748134"/>
          </a:xfrm>
          <a:prstGeom prst="ellipse">
            <a:avLst/>
          </a:prstGeom>
          <a:solidFill>
            <a:srgbClr val="FFC00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B300B235-39CC-4147-BC17-5BB7667543EC}"/>
              </a:ext>
            </a:extLst>
          </p:cNvPr>
          <p:cNvSpPr txBox="1"/>
          <p:nvPr/>
        </p:nvSpPr>
        <p:spPr>
          <a:xfrm>
            <a:off x="577850" y="4658391"/>
            <a:ext cx="1425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ОБРАБОТКУ</a:t>
            </a:r>
          </a:p>
          <a:p>
            <a:pPr algn="ctr"/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ЗАКАЗА</a:t>
            </a:r>
          </a:p>
        </p:txBody>
      </p:sp>
      <p:sp>
        <p:nvSpPr>
          <p:cNvPr id="68" name="Овал 67">
            <a:extLst>
              <a:ext uri="{FF2B5EF4-FFF2-40B4-BE49-F238E27FC236}">
                <a16:creationId xmlns="" xmlns:a16="http://schemas.microsoft.com/office/drawing/2014/main" id="{A9A4CC3D-D469-6442-A80F-B63A79E933EF}"/>
              </a:ext>
            </a:extLst>
          </p:cNvPr>
          <p:cNvSpPr/>
          <p:nvPr/>
        </p:nvSpPr>
        <p:spPr>
          <a:xfrm>
            <a:off x="937820" y="3860381"/>
            <a:ext cx="748134" cy="748134"/>
          </a:xfrm>
          <a:prstGeom prst="ellipse">
            <a:avLst/>
          </a:prstGeom>
          <a:solidFill>
            <a:srgbClr val="FFC00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B05F55A1-4DE5-8A48-B543-1682E3E7C615}"/>
              </a:ext>
            </a:extLst>
          </p:cNvPr>
          <p:cNvSpPr txBox="1"/>
          <p:nvPr/>
        </p:nvSpPr>
        <p:spPr>
          <a:xfrm>
            <a:off x="5335696" y="4656300"/>
            <a:ext cx="1425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ПОСЫЛОК В ДЕНЬ</a:t>
            </a:r>
          </a:p>
        </p:txBody>
      </p:sp>
      <p:sp>
        <p:nvSpPr>
          <p:cNvPr id="71" name="Овал 70">
            <a:extLst>
              <a:ext uri="{FF2B5EF4-FFF2-40B4-BE49-F238E27FC236}">
                <a16:creationId xmlns="" xmlns:a16="http://schemas.microsoft.com/office/drawing/2014/main" id="{171B7662-3384-C044-AC4B-1154DC99B8D3}"/>
              </a:ext>
            </a:extLst>
          </p:cNvPr>
          <p:cNvSpPr/>
          <p:nvPr/>
        </p:nvSpPr>
        <p:spPr>
          <a:xfrm>
            <a:off x="5695666" y="3858290"/>
            <a:ext cx="748134" cy="748134"/>
          </a:xfrm>
          <a:prstGeom prst="ellipse">
            <a:avLst/>
          </a:prstGeom>
          <a:solidFill>
            <a:srgbClr val="FFC00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95206209-A170-3A4D-8BD7-13216A101C7F}"/>
              </a:ext>
            </a:extLst>
          </p:cNvPr>
          <p:cNvSpPr txBox="1"/>
          <p:nvPr/>
        </p:nvSpPr>
        <p:spPr>
          <a:xfrm>
            <a:off x="3203719" y="4080548"/>
            <a:ext cx="980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&gt;50 000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E3AE319E-FF26-BE40-9FB0-D5A2897DF0DF}"/>
              </a:ext>
            </a:extLst>
          </p:cNvPr>
          <p:cNvSpPr txBox="1"/>
          <p:nvPr/>
        </p:nvSpPr>
        <p:spPr>
          <a:xfrm>
            <a:off x="5579448" y="4109246"/>
            <a:ext cx="980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80 000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91AD2EA0-791F-844A-8CD4-47D0C7D8F52C}"/>
              </a:ext>
            </a:extLst>
          </p:cNvPr>
          <p:cNvSpPr txBox="1"/>
          <p:nvPr/>
        </p:nvSpPr>
        <p:spPr>
          <a:xfrm>
            <a:off x="813651" y="4111337"/>
            <a:ext cx="980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часа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E2A867A-FB8A-2242-86B4-C5EB78CED685}"/>
              </a:ext>
            </a:extLst>
          </p:cNvPr>
          <p:cNvSpPr txBox="1"/>
          <p:nvPr/>
        </p:nvSpPr>
        <p:spPr>
          <a:xfrm>
            <a:off x="513192" y="1731208"/>
            <a:ext cx="1115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ХРАНЕНИЕ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96989" y="1977429"/>
            <a:ext cx="182979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Стеллажи, ячейки, вешала</a:t>
            </a:r>
            <a:endParaRPr lang="ru-RU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Выделенные </a:t>
            </a: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зоны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Глажка </a:t>
            </a:r>
            <a:b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отпаривание</a:t>
            </a:r>
            <a:endParaRPr lang="ru-RU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144789" y="1959728"/>
            <a:ext cx="1890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Единый сток на все заказы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с </a:t>
            </a:r>
            <a:r>
              <a:rPr lang="ru-RU" sz="9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маркетплейсами</a:t>
            </a:r>
            <a:endParaRPr lang="ru-RU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Обработка день в день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с маркировкой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8643EA5-BD2C-3C49-A050-7D0152FBD8B4}"/>
              </a:ext>
            </a:extLst>
          </p:cNvPr>
          <p:cNvSpPr txBox="1"/>
          <p:nvPr/>
        </p:nvSpPr>
        <p:spPr>
          <a:xfrm>
            <a:off x="2303190" y="1720953"/>
            <a:ext cx="1115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ОБРАБОТКА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950695" y="1977429"/>
            <a:ext cx="1694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80 000 посылок </a:t>
            </a:r>
            <a:b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день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Next day - </a:t>
            </a: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Москва</a:t>
            </a:r>
            <a:endParaRPr lang="ru-RU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964E43DA-1EF0-7341-8D17-5DC7B57EB200}"/>
              </a:ext>
            </a:extLst>
          </p:cNvPr>
          <p:cNvSpPr txBox="1"/>
          <p:nvPr/>
        </p:nvSpPr>
        <p:spPr>
          <a:xfrm>
            <a:off x="4022880" y="1731209"/>
            <a:ext cx="1115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ОТГРУЗКА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558926" y="1959728"/>
            <a:ext cx="190584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 </a:t>
            </a: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часа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Проверка на качество</a:t>
            </a:r>
            <a:endParaRPr lang="ru-RU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</a:t>
            </a: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ереупаковка</a:t>
            </a:r>
            <a:endParaRPr lang="ru-RU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Аналитика</a:t>
            </a:r>
            <a:endParaRPr lang="ru-RU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15AEC468-B3FE-F84F-A373-3C821E7CA1AC}"/>
              </a:ext>
            </a:extLst>
          </p:cNvPr>
          <p:cNvSpPr txBox="1"/>
          <p:nvPr/>
        </p:nvSpPr>
        <p:spPr>
          <a:xfrm>
            <a:off x="5586758" y="1720953"/>
            <a:ext cx="1115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ВОЗВРАТ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="" xmlns:a16="http://schemas.microsoft.com/office/drawing/2014/main" id="{39CD5C67-7DA0-9449-BADA-2633BAE45D70}"/>
              </a:ext>
            </a:extLst>
          </p:cNvPr>
          <p:cNvSpPr/>
          <p:nvPr/>
        </p:nvSpPr>
        <p:spPr>
          <a:xfrm>
            <a:off x="2696293" y="1345940"/>
            <a:ext cx="180730" cy="180730"/>
          </a:xfrm>
          <a:prstGeom prst="ellipse">
            <a:avLst/>
          </a:prstGeom>
          <a:solidFill>
            <a:srgbClr val="FFC00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>
            <a:extLst>
              <a:ext uri="{FF2B5EF4-FFF2-40B4-BE49-F238E27FC236}">
                <a16:creationId xmlns="" xmlns:a16="http://schemas.microsoft.com/office/drawing/2014/main" id="{F6FEF4BB-C2D4-9243-A98C-45997A8CDA6B}"/>
              </a:ext>
            </a:extLst>
          </p:cNvPr>
          <p:cNvSpPr/>
          <p:nvPr/>
        </p:nvSpPr>
        <p:spPr>
          <a:xfrm>
            <a:off x="937996" y="1345940"/>
            <a:ext cx="180730" cy="180730"/>
          </a:xfrm>
          <a:prstGeom prst="ellipse">
            <a:avLst/>
          </a:prstGeom>
          <a:solidFill>
            <a:srgbClr val="FFC00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="" xmlns:a16="http://schemas.microsoft.com/office/drawing/2014/main" id="{164E0E81-7675-AF46-9F02-21F42E1FFAD1}"/>
              </a:ext>
            </a:extLst>
          </p:cNvPr>
          <p:cNvCxnSpPr>
            <a:cxnSpLocks/>
            <a:stCxn id="32" idx="2"/>
            <a:endCxn id="44" idx="6"/>
          </p:cNvCxnSpPr>
          <p:nvPr/>
        </p:nvCxnSpPr>
        <p:spPr>
          <a:xfrm flipH="1">
            <a:off x="1118726" y="1436305"/>
            <a:ext cx="1577567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Овал 58">
            <a:extLst>
              <a:ext uri="{FF2B5EF4-FFF2-40B4-BE49-F238E27FC236}">
                <a16:creationId xmlns="" xmlns:a16="http://schemas.microsoft.com/office/drawing/2014/main" id="{37490D97-019E-6841-805C-83DF1B2DEC6D}"/>
              </a:ext>
            </a:extLst>
          </p:cNvPr>
          <p:cNvSpPr/>
          <p:nvPr/>
        </p:nvSpPr>
        <p:spPr>
          <a:xfrm>
            <a:off x="4333442" y="1345940"/>
            <a:ext cx="180730" cy="180730"/>
          </a:xfrm>
          <a:prstGeom prst="ellipse">
            <a:avLst/>
          </a:prstGeom>
          <a:solidFill>
            <a:srgbClr val="FFC00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="" xmlns:a16="http://schemas.microsoft.com/office/drawing/2014/main" id="{025E2C8F-FDFB-C646-A898-011560578088}"/>
              </a:ext>
            </a:extLst>
          </p:cNvPr>
          <p:cNvSpPr/>
          <p:nvPr/>
        </p:nvSpPr>
        <p:spPr>
          <a:xfrm>
            <a:off x="6195796" y="1345940"/>
            <a:ext cx="180730" cy="180730"/>
          </a:xfrm>
          <a:prstGeom prst="ellipse">
            <a:avLst/>
          </a:prstGeom>
          <a:solidFill>
            <a:srgbClr val="FFC00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="" xmlns:a16="http://schemas.microsoft.com/office/drawing/2014/main" id="{12F512CD-C884-824E-B7CD-93DB6FE1B0C4}"/>
              </a:ext>
            </a:extLst>
          </p:cNvPr>
          <p:cNvCxnSpPr>
            <a:cxnSpLocks/>
            <a:stCxn id="59" idx="2"/>
          </p:cNvCxnSpPr>
          <p:nvPr/>
        </p:nvCxnSpPr>
        <p:spPr>
          <a:xfrm flipH="1">
            <a:off x="2871626" y="1436305"/>
            <a:ext cx="1461816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="" xmlns:a16="http://schemas.microsoft.com/office/drawing/2014/main" id="{73A2A9E9-5845-8B40-B2B4-19FF697F2000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4514172" y="1436305"/>
            <a:ext cx="1681624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="" xmlns:a16="http://schemas.microsoft.com/office/drawing/2014/main" id="{B3898131-47B7-7344-A7CE-E7A287BB789F}"/>
              </a:ext>
            </a:extLst>
          </p:cNvPr>
          <p:cNvCxnSpPr>
            <a:cxnSpLocks/>
          </p:cNvCxnSpPr>
          <p:nvPr/>
        </p:nvCxnSpPr>
        <p:spPr>
          <a:xfrm flipH="1">
            <a:off x="1028362" y="1037029"/>
            <a:ext cx="5257799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>
            <a:extLst>
              <a:ext uri="{FF2B5EF4-FFF2-40B4-BE49-F238E27FC236}">
                <a16:creationId xmlns="" xmlns:a16="http://schemas.microsoft.com/office/drawing/2014/main" id="{A3FADC34-20A3-0841-A8ED-0962443EADDA}"/>
              </a:ext>
            </a:extLst>
          </p:cNvPr>
          <p:cNvCxnSpPr>
            <a:cxnSpLocks/>
            <a:endCxn id="60" idx="0"/>
          </p:cNvCxnSpPr>
          <p:nvPr/>
        </p:nvCxnSpPr>
        <p:spPr>
          <a:xfrm>
            <a:off x="6286161" y="1045107"/>
            <a:ext cx="0" cy="300833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="" xmlns:a16="http://schemas.microsoft.com/office/drawing/2014/main" id="{72B62D28-4B37-5948-92D9-F6A15C039020}"/>
              </a:ext>
            </a:extLst>
          </p:cNvPr>
          <p:cNvCxnSpPr>
            <a:cxnSpLocks/>
          </p:cNvCxnSpPr>
          <p:nvPr/>
        </p:nvCxnSpPr>
        <p:spPr>
          <a:xfrm>
            <a:off x="1028361" y="1045107"/>
            <a:ext cx="0" cy="300833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Овал 77">
            <a:extLst>
              <a:ext uri="{FF2B5EF4-FFF2-40B4-BE49-F238E27FC236}">
                <a16:creationId xmlns="" xmlns:a16="http://schemas.microsoft.com/office/drawing/2014/main" id="{28789623-D2B5-744C-8AE1-136A10812665}"/>
              </a:ext>
            </a:extLst>
          </p:cNvPr>
          <p:cNvSpPr/>
          <p:nvPr/>
        </p:nvSpPr>
        <p:spPr>
          <a:xfrm>
            <a:off x="985667" y="1391088"/>
            <a:ext cx="85387" cy="85387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>
            <a:extLst>
              <a:ext uri="{FF2B5EF4-FFF2-40B4-BE49-F238E27FC236}">
                <a16:creationId xmlns="" xmlns:a16="http://schemas.microsoft.com/office/drawing/2014/main" id="{EA140F19-E5E4-964B-AD12-5CE973872017}"/>
              </a:ext>
            </a:extLst>
          </p:cNvPr>
          <p:cNvSpPr/>
          <p:nvPr/>
        </p:nvSpPr>
        <p:spPr>
          <a:xfrm>
            <a:off x="2743964" y="1391088"/>
            <a:ext cx="85387" cy="85387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>
            <a:extLst>
              <a:ext uri="{FF2B5EF4-FFF2-40B4-BE49-F238E27FC236}">
                <a16:creationId xmlns="" xmlns:a16="http://schemas.microsoft.com/office/drawing/2014/main" id="{1BC4A13A-8D76-2844-8FF9-CC501751EBF7}"/>
              </a:ext>
            </a:extLst>
          </p:cNvPr>
          <p:cNvSpPr/>
          <p:nvPr/>
        </p:nvSpPr>
        <p:spPr>
          <a:xfrm>
            <a:off x="4377917" y="1391088"/>
            <a:ext cx="85387" cy="85387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="" xmlns:a16="http://schemas.microsoft.com/office/drawing/2014/main" id="{E82FC07D-BCA0-1F41-8D03-2C18A0088820}"/>
              </a:ext>
            </a:extLst>
          </p:cNvPr>
          <p:cNvSpPr/>
          <p:nvPr/>
        </p:nvSpPr>
        <p:spPr>
          <a:xfrm>
            <a:off x="6243467" y="1391088"/>
            <a:ext cx="85387" cy="85387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357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CF069777-4C92-7040-8BA2-5DA8F6BE1303}"/>
              </a:ext>
            </a:extLst>
          </p:cNvPr>
          <p:cNvSpPr/>
          <p:nvPr/>
        </p:nvSpPr>
        <p:spPr>
          <a:xfrm>
            <a:off x="0" y="152400"/>
            <a:ext cx="7481704" cy="320595"/>
          </a:xfrm>
          <a:prstGeom prst="rect">
            <a:avLst/>
          </a:prstGeom>
        </p:spPr>
        <p:txBody>
          <a:bodyPr wrap="square" lIns="73655" tIns="36827" rIns="73655" bIns="36827">
            <a:spAutoFit/>
          </a:bodyPr>
          <a:lstStyle/>
          <a:p>
            <a:pPr algn="ctr"/>
            <a:r>
              <a:rPr lang="ru-RU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Колл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-центр и 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CRM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-поддержка</a:t>
            </a: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2F413B4-36BB-D449-8DFA-4FDE5F2C9FF7}"/>
              </a:ext>
            </a:extLst>
          </p:cNvPr>
          <p:cNvSpPr txBox="1"/>
          <p:nvPr/>
        </p:nvSpPr>
        <p:spPr>
          <a:xfrm>
            <a:off x="1293454" y="793281"/>
            <a:ext cx="2209800" cy="689926"/>
          </a:xfrm>
          <a:prstGeom prst="rect">
            <a:avLst/>
          </a:prstGeom>
          <a:noFill/>
        </p:spPr>
        <p:txBody>
          <a:bodyPr wrap="square" lIns="73655" tIns="36827" rIns="73655" bIns="36827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 каналы коммуникации: голосовой трафик, </a:t>
            </a:r>
            <a:r>
              <a:rPr lang="e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web-</a:t>
            </a: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чаты, </a:t>
            </a:r>
            <a:r>
              <a:rPr lang="e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e-mail, </a:t>
            </a:r>
            <a:r>
              <a:rPr lang="en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sms</a:t>
            </a:r>
            <a:r>
              <a:rPr lang="e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мессенджеры, </a:t>
            </a:r>
            <a:r>
              <a:rPr lang="e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 Media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87D13486-6B79-1344-BFEC-92FECEB7688F}"/>
              </a:ext>
            </a:extLst>
          </p:cNvPr>
          <p:cNvSpPr txBox="1"/>
          <p:nvPr/>
        </p:nvSpPr>
        <p:spPr>
          <a:xfrm>
            <a:off x="1275867" y="2883976"/>
            <a:ext cx="2209800" cy="382150"/>
          </a:xfrm>
          <a:prstGeom prst="rect">
            <a:avLst/>
          </a:prstGeom>
          <a:noFill/>
        </p:spPr>
        <p:txBody>
          <a:bodyPr wrap="square" lIns="73655" tIns="36827" rIns="73655" bIns="36827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Прохождение сезонных пиков без потери качества сервиса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95F6D6AF-DBC9-E241-9FD4-EC828C45AA33}"/>
              </a:ext>
            </a:extLst>
          </p:cNvPr>
          <p:cNvSpPr txBox="1"/>
          <p:nvPr/>
        </p:nvSpPr>
        <p:spPr>
          <a:xfrm>
            <a:off x="4808977" y="776033"/>
            <a:ext cx="2209800" cy="689926"/>
          </a:xfrm>
          <a:prstGeom prst="rect">
            <a:avLst/>
          </a:prstGeom>
          <a:noFill/>
        </p:spPr>
        <p:txBody>
          <a:bodyPr wrap="square" lIns="73655" tIns="36827" rIns="73655" bIns="36827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Выделенные </a:t>
            </a:r>
            <a:r>
              <a:rPr lang="e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CRM-</a:t>
            </a: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менеджер </a:t>
            </a:r>
          </a:p>
          <a:p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бизнес- аналитик для проекта, помощь в отладке процессов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357A7E19-DCC3-A940-977D-45420FCC5D25}"/>
              </a:ext>
            </a:extLst>
          </p:cNvPr>
          <p:cNvSpPr txBox="1"/>
          <p:nvPr/>
        </p:nvSpPr>
        <p:spPr>
          <a:xfrm>
            <a:off x="4850487" y="2960920"/>
            <a:ext cx="2209800" cy="228262"/>
          </a:xfrm>
          <a:prstGeom prst="rect">
            <a:avLst/>
          </a:prstGeom>
          <a:noFill/>
        </p:spPr>
        <p:txBody>
          <a:bodyPr wrap="square" lIns="73655" tIns="36827" rIns="73655" bIns="36827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Поддержка покупателей 24/7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561E1A1-3DD9-224E-B75F-275D9895FBDC}"/>
              </a:ext>
            </a:extLst>
          </p:cNvPr>
          <p:cNvSpPr txBox="1"/>
          <p:nvPr/>
        </p:nvSpPr>
        <p:spPr>
          <a:xfrm>
            <a:off x="4856123" y="1752600"/>
            <a:ext cx="2402089" cy="689926"/>
          </a:xfrm>
          <a:prstGeom prst="rect">
            <a:avLst/>
          </a:prstGeom>
          <a:noFill/>
        </p:spPr>
        <p:txBody>
          <a:bodyPr wrap="square" lIns="73655" tIns="36827" rIns="73655" bIns="36827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Самое технологичное оборудование: </a:t>
            </a:r>
            <a:r>
              <a:rPr lang="en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Naumen</a:t>
            </a:r>
            <a:r>
              <a:rPr lang="e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AVAYA, Genesis – </a:t>
            </a: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 каналы контакта </a:t>
            </a:r>
          </a:p>
          <a:p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покупателями в одном «окне»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0086D4CB-6AA1-2C41-88E7-16CA49DC8214}"/>
              </a:ext>
            </a:extLst>
          </p:cNvPr>
          <p:cNvSpPr txBox="1"/>
          <p:nvPr/>
        </p:nvSpPr>
        <p:spPr>
          <a:xfrm>
            <a:off x="1293454" y="1896347"/>
            <a:ext cx="2402089" cy="382150"/>
          </a:xfrm>
          <a:prstGeom prst="rect">
            <a:avLst/>
          </a:prstGeom>
          <a:noFill/>
        </p:spPr>
        <p:txBody>
          <a:bodyPr wrap="square" lIns="73655" tIns="36827" rIns="73655" bIns="36827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Быстрое масштабирование </a:t>
            </a:r>
          </a:p>
          <a:p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 бизнес-задачи клиента</a:t>
            </a:r>
          </a:p>
        </p:txBody>
      </p:sp>
      <p:sp>
        <p:nvSpPr>
          <p:cNvPr id="37" name="Овал 36">
            <a:extLst>
              <a:ext uri="{FF2B5EF4-FFF2-40B4-BE49-F238E27FC236}">
                <a16:creationId xmlns="" xmlns:a16="http://schemas.microsoft.com/office/drawing/2014/main" id="{F5CDDECB-A3EA-294C-9E10-DE7802686776}"/>
              </a:ext>
            </a:extLst>
          </p:cNvPr>
          <p:cNvSpPr/>
          <p:nvPr/>
        </p:nvSpPr>
        <p:spPr>
          <a:xfrm>
            <a:off x="425450" y="749385"/>
            <a:ext cx="748134" cy="748134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F91CAAF4-2E50-8942-B9D8-41D9A3576337}"/>
              </a:ext>
            </a:extLst>
          </p:cNvPr>
          <p:cNvSpPr/>
          <p:nvPr/>
        </p:nvSpPr>
        <p:spPr>
          <a:xfrm>
            <a:off x="4090409" y="749385"/>
            <a:ext cx="748134" cy="74813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9F939B16-29AE-6C47-BD5F-8D78268BA4A0}"/>
              </a:ext>
            </a:extLst>
          </p:cNvPr>
          <p:cNvSpPr/>
          <p:nvPr/>
        </p:nvSpPr>
        <p:spPr>
          <a:xfrm>
            <a:off x="0" y="3637182"/>
            <a:ext cx="7594154" cy="1716113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>
            <a:extLst>
              <a:ext uri="{FF2B5EF4-FFF2-40B4-BE49-F238E27FC236}">
                <a16:creationId xmlns="" xmlns:a16="http://schemas.microsoft.com/office/drawing/2014/main" id="{219E90D4-31E2-4649-A21E-34CEB9144421}"/>
              </a:ext>
            </a:extLst>
          </p:cNvPr>
          <p:cNvSpPr/>
          <p:nvPr/>
        </p:nvSpPr>
        <p:spPr>
          <a:xfrm>
            <a:off x="4090409" y="1769601"/>
            <a:ext cx="748134" cy="748134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>
            <a:extLst>
              <a:ext uri="{FF2B5EF4-FFF2-40B4-BE49-F238E27FC236}">
                <a16:creationId xmlns="" xmlns:a16="http://schemas.microsoft.com/office/drawing/2014/main" id="{3AC2DBEB-011C-AE4B-912D-4D6D53B6B3F6}"/>
              </a:ext>
            </a:extLst>
          </p:cNvPr>
          <p:cNvSpPr/>
          <p:nvPr/>
        </p:nvSpPr>
        <p:spPr>
          <a:xfrm>
            <a:off x="4090409" y="2736237"/>
            <a:ext cx="748134" cy="74813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>
            <a:extLst>
              <a:ext uri="{FF2B5EF4-FFF2-40B4-BE49-F238E27FC236}">
                <a16:creationId xmlns="" xmlns:a16="http://schemas.microsoft.com/office/drawing/2014/main" id="{D464B78C-0E3B-0848-BFD1-691C757BCAAB}"/>
              </a:ext>
            </a:extLst>
          </p:cNvPr>
          <p:cNvSpPr/>
          <p:nvPr/>
        </p:nvSpPr>
        <p:spPr>
          <a:xfrm>
            <a:off x="425450" y="1769601"/>
            <a:ext cx="748134" cy="74813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>
            <a:extLst>
              <a:ext uri="{FF2B5EF4-FFF2-40B4-BE49-F238E27FC236}">
                <a16:creationId xmlns="" xmlns:a16="http://schemas.microsoft.com/office/drawing/2014/main" id="{7CF7C532-354E-D24E-AF68-883D6658AD9A}"/>
              </a:ext>
            </a:extLst>
          </p:cNvPr>
          <p:cNvSpPr/>
          <p:nvPr/>
        </p:nvSpPr>
        <p:spPr>
          <a:xfrm>
            <a:off x="425450" y="2736237"/>
            <a:ext cx="748134" cy="748134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A35A7539-7226-DB48-B0F7-B54570AD6535}"/>
              </a:ext>
            </a:extLst>
          </p:cNvPr>
          <p:cNvSpPr txBox="1"/>
          <p:nvPr/>
        </p:nvSpPr>
        <p:spPr>
          <a:xfrm>
            <a:off x="388839" y="4660563"/>
            <a:ext cx="2352063" cy="536038"/>
          </a:xfrm>
          <a:prstGeom prst="rect">
            <a:avLst/>
          </a:prstGeom>
          <a:noFill/>
        </p:spPr>
        <p:txBody>
          <a:bodyPr wrap="square" lIns="73655" tIns="36827" rIns="73655" bIns="36827" rtlCol="0">
            <a:spAutoFit/>
          </a:bodyPr>
          <a:lstStyle/>
          <a:p>
            <a:pPr algn="ctr"/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ЭЛЕКТРОННЫХ </a:t>
            </a:r>
          </a:p>
          <a:p>
            <a:pPr algn="ctr"/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СООБЩЕНИЙ ОБРАБАТЫВАЕТСЯ ЗА 4 ЧАСА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F994BE93-4B4A-194E-B85C-B0790C48454D}"/>
              </a:ext>
            </a:extLst>
          </p:cNvPr>
          <p:cNvSpPr txBox="1"/>
          <p:nvPr/>
        </p:nvSpPr>
        <p:spPr>
          <a:xfrm>
            <a:off x="2692177" y="4660697"/>
            <a:ext cx="2209800" cy="536038"/>
          </a:xfrm>
          <a:prstGeom prst="rect">
            <a:avLst/>
          </a:prstGeom>
          <a:noFill/>
        </p:spPr>
        <p:txBody>
          <a:bodyPr wrap="square" lIns="73655" tIns="36827" rIns="73655" bIns="36827" rtlCol="0">
            <a:spAutoFit/>
          </a:bodyPr>
          <a:lstStyle/>
          <a:p>
            <a:pPr algn="ctr"/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ВХОДЯЩИХ ЗВОНКОВ</a:t>
            </a:r>
          </a:p>
          <a:p>
            <a:pPr algn="ctr"/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ПРИНИМАЕТСЯ В ТЕЧЕНИЕ </a:t>
            </a:r>
          </a:p>
          <a:p>
            <a:pPr algn="ctr"/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 СЕКУНД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3433C6BE-53F1-DA46-BA74-434E6A8FAEA3}"/>
              </a:ext>
            </a:extLst>
          </p:cNvPr>
          <p:cNvSpPr txBox="1"/>
          <p:nvPr/>
        </p:nvSpPr>
        <p:spPr>
          <a:xfrm>
            <a:off x="4964833" y="4663306"/>
            <a:ext cx="2209800" cy="382150"/>
          </a:xfrm>
          <a:prstGeom prst="rect">
            <a:avLst/>
          </a:prstGeom>
          <a:noFill/>
        </p:spPr>
        <p:txBody>
          <a:bodyPr wrap="square" lIns="73655" tIns="36827" rIns="73655" bIns="36827" rtlCol="0">
            <a:spAutoFit/>
          </a:bodyPr>
          <a:lstStyle/>
          <a:p>
            <a:pPr algn="ctr"/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ПОДДЕРЖКА </a:t>
            </a:r>
          </a:p>
          <a:p>
            <a:pPr algn="ctr"/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ПОКУПАТЕЛЕЙ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7C4BFB04-DD08-C943-81EB-F7A7F55170BB}"/>
              </a:ext>
            </a:extLst>
          </p:cNvPr>
          <p:cNvSpPr/>
          <p:nvPr/>
        </p:nvSpPr>
        <p:spPr>
          <a:xfrm>
            <a:off x="3423010" y="3829592"/>
            <a:ext cx="748134" cy="748134"/>
          </a:xfrm>
          <a:prstGeom prst="ellipse">
            <a:avLst/>
          </a:prstGeom>
          <a:solidFill>
            <a:srgbClr val="FFC00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="" xmlns:a16="http://schemas.microsoft.com/office/drawing/2014/main" id="{7424B82C-0936-6046-8180-6A43BCED2DE8}"/>
              </a:ext>
            </a:extLst>
          </p:cNvPr>
          <p:cNvSpPr/>
          <p:nvPr/>
        </p:nvSpPr>
        <p:spPr>
          <a:xfrm>
            <a:off x="1173584" y="3846567"/>
            <a:ext cx="748134" cy="748134"/>
          </a:xfrm>
          <a:prstGeom prst="ellipse">
            <a:avLst/>
          </a:prstGeom>
          <a:solidFill>
            <a:srgbClr val="FFC00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="" xmlns:a16="http://schemas.microsoft.com/office/drawing/2014/main" id="{8B5683FD-34E7-5A49-81B1-66D51C5BBA1C}"/>
              </a:ext>
            </a:extLst>
          </p:cNvPr>
          <p:cNvSpPr/>
          <p:nvPr/>
        </p:nvSpPr>
        <p:spPr>
          <a:xfrm>
            <a:off x="5695666" y="3858290"/>
            <a:ext cx="748134" cy="748134"/>
          </a:xfrm>
          <a:prstGeom prst="ellipse">
            <a:avLst/>
          </a:prstGeom>
          <a:solidFill>
            <a:srgbClr val="FFC00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D6D3376D-72B2-994F-B2E4-806D82271001}"/>
              </a:ext>
            </a:extLst>
          </p:cNvPr>
          <p:cNvSpPr txBox="1"/>
          <p:nvPr/>
        </p:nvSpPr>
        <p:spPr>
          <a:xfrm>
            <a:off x="3339532" y="4080548"/>
            <a:ext cx="980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80%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A09C4CAD-D787-3048-BC95-9AD6954F6417}"/>
              </a:ext>
            </a:extLst>
          </p:cNvPr>
          <p:cNvSpPr txBox="1"/>
          <p:nvPr/>
        </p:nvSpPr>
        <p:spPr>
          <a:xfrm>
            <a:off x="5579448" y="4109246"/>
            <a:ext cx="980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24/7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C84CDE34-E20A-A749-B654-65EB664E657E}"/>
              </a:ext>
            </a:extLst>
          </p:cNvPr>
          <p:cNvSpPr txBox="1"/>
          <p:nvPr/>
        </p:nvSpPr>
        <p:spPr>
          <a:xfrm>
            <a:off x="1070146" y="4111337"/>
            <a:ext cx="980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90%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E4E84385-353B-224D-B7F5-73B4E91FAF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318" y="2883975"/>
            <a:ext cx="436152" cy="42241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4C47C5A-E0C6-2F44-9384-E469E232F2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8" y="1868575"/>
            <a:ext cx="377605" cy="4908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B31A8E9-7BCF-BF49-A858-10DDFA3776E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318" y="890515"/>
            <a:ext cx="470101" cy="4701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69441B3-90DB-544D-84CB-22768A58029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436" y="2895600"/>
            <a:ext cx="426214" cy="4262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75B744C-5121-3346-97EF-F91CA694298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255" y="931424"/>
            <a:ext cx="472098" cy="4278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571A458-3727-6C47-B584-0101D6D4F49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436" y="1956591"/>
            <a:ext cx="416707" cy="402871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" y="4648200"/>
            <a:ext cx="7778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760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58DB9F1-5FFC-484E-A42C-EBAE4A38A48C}"/>
              </a:ext>
            </a:extLst>
          </p:cNvPr>
          <p:cNvSpPr txBox="1"/>
          <p:nvPr/>
        </p:nvSpPr>
        <p:spPr>
          <a:xfrm>
            <a:off x="248616" y="1008722"/>
            <a:ext cx="2689686" cy="2936695"/>
          </a:xfrm>
          <a:prstGeom prst="rect">
            <a:avLst/>
          </a:prstGeom>
          <a:noFill/>
        </p:spPr>
        <p:txBody>
          <a:bodyPr wrap="square" lIns="73655" tIns="36827" rIns="73655" bIns="36827" rtlCol="0">
            <a:spAutoFit/>
          </a:bodyPr>
          <a:lstStyle/>
          <a:p>
            <a:r>
              <a:rPr lang="ru-RU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Доставка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следующий день </a:t>
            </a:r>
            <a:endParaRPr lang="en-US" sz="900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Москве и Санкт-Петербургу</a:t>
            </a:r>
          </a:p>
          <a:p>
            <a:endParaRPr lang="ru-RU" sz="900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Курьерская доставка 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всей России</a:t>
            </a:r>
          </a:p>
          <a:p>
            <a:endParaRPr lang="ru-RU" sz="90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Примерка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при курьерской доставке </a:t>
            </a:r>
          </a:p>
          <a:p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в пунктах самовывоза</a:t>
            </a:r>
          </a:p>
          <a:p>
            <a:endParaRPr lang="ru-RU" sz="900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Полный охват географии РФ</a:t>
            </a:r>
          </a:p>
          <a:p>
            <a:endParaRPr lang="ru-RU" sz="90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9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Постаматы</a:t>
            </a:r>
            <a:r>
              <a:rPr lang="ru-RU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пункты выдачи</a:t>
            </a:r>
          </a:p>
          <a:p>
            <a:endParaRPr lang="ru-RU" sz="90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Лучшие на рынке тарифы </a:t>
            </a:r>
            <a:r>
              <a:rPr lang="ru-RU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 наценок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без весовых коэффициентов</a:t>
            </a:r>
          </a:p>
          <a:p>
            <a:endParaRPr lang="ru-RU" sz="900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Быстрый и удобный </a:t>
            </a:r>
            <a:r>
              <a:rPr lang="ru-RU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возврат</a:t>
            </a:r>
          </a:p>
          <a:p>
            <a:endParaRPr lang="ru-RU" sz="90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Аналитика и отчетность </a:t>
            </a:r>
          </a:p>
          <a:p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обновлением раз в сутки</a:t>
            </a:r>
          </a:p>
          <a:p>
            <a:endParaRPr lang="ru-RU" sz="900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600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1C448005-CEE3-DB46-BE41-8925561AF0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727" y="776858"/>
            <a:ext cx="384873" cy="186423"/>
          </a:xfrm>
          <a:prstGeom prst="rect">
            <a:avLst/>
          </a:prstGeom>
        </p:spPr>
      </p:pic>
      <p:pic>
        <p:nvPicPr>
          <p:cNvPr id="43" name="Picture 4" descr="PickPoint-logo">
            <a:extLst>
              <a:ext uri="{FF2B5EF4-FFF2-40B4-BE49-F238E27FC236}">
                <a16:creationId xmlns="" xmlns:a16="http://schemas.microsoft.com/office/drawing/2014/main" id="{4887AB11-C20A-FD43-B560-96F99C25EE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10296" y="782660"/>
            <a:ext cx="717567" cy="19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object 80">
            <a:extLst>
              <a:ext uri="{FF2B5EF4-FFF2-40B4-BE49-F238E27FC236}">
                <a16:creationId xmlns="" xmlns:a16="http://schemas.microsoft.com/office/drawing/2014/main" id="{C487E06E-04CC-4949-95AE-FDA7F0DA735C}"/>
              </a:ext>
            </a:extLst>
          </p:cNvPr>
          <p:cNvSpPr/>
          <p:nvPr/>
        </p:nvSpPr>
        <p:spPr>
          <a:xfrm>
            <a:off x="5616709" y="777356"/>
            <a:ext cx="426611" cy="207998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DCC21887-A8E7-5B41-8264-5107FAEBEC7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6960" y="797346"/>
            <a:ext cx="513336" cy="145445"/>
          </a:xfrm>
          <a:prstGeom prst="rect">
            <a:avLst/>
          </a:prstGeom>
        </p:spPr>
      </p:pic>
      <p:sp>
        <p:nvSpPr>
          <p:cNvPr id="50" name="object 78">
            <a:extLst>
              <a:ext uri="{FF2B5EF4-FFF2-40B4-BE49-F238E27FC236}">
                <a16:creationId xmlns="" xmlns:a16="http://schemas.microsoft.com/office/drawing/2014/main" id="{C41CD927-18CE-DD45-B364-FF7B1ADC859E}"/>
              </a:ext>
            </a:extLst>
          </p:cNvPr>
          <p:cNvSpPr/>
          <p:nvPr/>
        </p:nvSpPr>
        <p:spPr>
          <a:xfrm>
            <a:off x="3049623" y="786910"/>
            <a:ext cx="458944" cy="255036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09F7EEDD-6B11-1E4F-B189-95196E5881F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1432" y="779983"/>
            <a:ext cx="683282" cy="20537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81A9E381-E158-1E42-93C6-AF40D24B1DC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1765" y="762000"/>
            <a:ext cx="667634" cy="223354"/>
          </a:xfrm>
          <a:prstGeom prst="rect">
            <a:avLst/>
          </a:prstGeom>
        </p:spPr>
      </p:pic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EF3BD6F5-9E18-D04D-8D7C-7ADD65C3A375}"/>
              </a:ext>
            </a:extLst>
          </p:cNvPr>
          <p:cNvSpPr/>
          <p:nvPr/>
        </p:nvSpPr>
        <p:spPr>
          <a:xfrm>
            <a:off x="0" y="159745"/>
            <a:ext cx="7481704" cy="566816"/>
          </a:xfrm>
          <a:prstGeom prst="rect">
            <a:avLst/>
          </a:prstGeom>
        </p:spPr>
        <p:txBody>
          <a:bodyPr wrap="square" lIns="73655" tIns="36827" rIns="73655" bIns="36827">
            <a:spAutoFit/>
          </a:bodyPr>
          <a:lstStyle/>
          <a:p>
            <a:pPr algn="ctr"/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Доставка: 100%-</a:t>
            </a:r>
            <a:r>
              <a:rPr lang="ru-RU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ый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охват географии </a:t>
            </a:r>
          </a:p>
          <a:p>
            <a:pPr algn="ctr"/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высоким сервисом</a:t>
            </a: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E8AB28B1-D739-0B4F-A6A2-EB169EFD4888}"/>
              </a:ext>
            </a:extLst>
          </p:cNvPr>
          <p:cNvSpPr txBox="1"/>
          <p:nvPr/>
        </p:nvSpPr>
        <p:spPr>
          <a:xfrm>
            <a:off x="512932" y="4679800"/>
            <a:ext cx="1559707" cy="382150"/>
          </a:xfrm>
          <a:prstGeom prst="rect">
            <a:avLst/>
          </a:prstGeom>
          <a:noFill/>
        </p:spPr>
        <p:txBody>
          <a:bodyPr wrap="square" lIns="73655" tIns="36827" rIns="73655" bIns="36827" rtlCol="0">
            <a:spAutoFit/>
          </a:bodyPr>
          <a:lstStyle/>
          <a:p>
            <a:pPr algn="ctr"/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ГЕОГРАФИЯ </a:t>
            </a:r>
          </a:p>
          <a:p>
            <a:pPr algn="ctr"/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ОХВАТА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66507A35-AC75-C64D-8F2A-E0B340814266}"/>
              </a:ext>
            </a:extLst>
          </p:cNvPr>
          <p:cNvSpPr txBox="1"/>
          <p:nvPr/>
        </p:nvSpPr>
        <p:spPr>
          <a:xfrm>
            <a:off x="2938302" y="4679800"/>
            <a:ext cx="1449702" cy="382150"/>
          </a:xfrm>
          <a:prstGeom prst="rect">
            <a:avLst/>
          </a:prstGeom>
          <a:noFill/>
        </p:spPr>
        <p:txBody>
          <a:bodyPr wrap="square" lIns="73655" tIns="36827" rIns="73655" bIns="36827" rtlCol="0">
            <a:spAutoFit/>
          </a:bodyPr>
          <a:lstStyle/>
          <a:p>
            <a:pPr algn="ctr"/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ПУНКТОВ ВЫДАЧИ </a:t>
            </a:r>
          </a:p>
          <a:p>
            <a:pPr algn="ctr"/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ПОЧТАМАТОВ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82639DBE-C58B-A84E-8EAC-AEE315F230C4}"/>
              </a:ext>
            </a:extLst>
          </p:cNvPr>
          <p:cNvSpPr txBox="1"/>
          <p:nvPr/>
        </p:nvSpPr>
        <p:spPr>
          <a:xfrm>
            <a:off x="4962508" y="4679800"/>
            <a:ext cx="2209800" cy="382150"/>
          </a:xfrm>
          <a:prstGeom prst="rect">
            <a:avLst/>
          </a:prstGeom>
          <a:noFill/>
        </p:spPr>
        <p:txBody>
          <a:bodyPr wrap="square" lIns="73655" tIns="36827" rIns="73655" bIns="36827" rtlCol="0">
            <a:spAutoFit/>
          </a:bodyPr>
          <a:lstStyle/>
          <a:p>
            <a:pPr algn="ctr"/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ПОДДЕРЖКА </a:t>
            </a:r>
          </a:p>
          <a:p>
            <a:pPr algn="ctr"/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ПОКУПАТЕЛЕЙ</a:t>
            </a:r>
          </a:p>
        </p:txBody>
      </p:sp>
      <p:sp>
        <p:nvSpPr>
          <p:cNvPr id="58" name="Овал 57">
            <a:extLst>
              <a:ext uri="{FF2B5EF4-FFF2-40B4-BE49-F238E27FC236}">
                <a16:creationId xmlns="" xmlns:a16="http://schemas.microsoft.com/office/drawing/2014/main" id="{961B47E7-3A15-5146-AC62-E683A930D66D}"/>
              </a:ext>
            </a:extLst>
          </p:cNvPr>
          <p:cNvSpPr/>
          <p:nvPr/>
        </p:nvSpPr>
        <p:spPr>
          <a:xfrm>
            <a:off x="3287197" y="3829592"/>
            <a:ext cx="748134" cy="748134"/>
          </a:xfrm>
          <a:prstGeom prst="ellipse">
            <a:avLst/>
          </a:prstGeom>
          <a:solidFill>
            <a:srgbClr val="FFC00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>
            <a:extLst>
              <a:ext uri="{FF2B5EF4-FFF2-40B4-BE49-F238E27FC236}">
                <a16:creationId xmlns="" xmlns:a16="http://schemas.microsoft.com/office/drawing/2014/main" id="{E0ED0D6D-2504-DF4E-8AB8-B7C3B276C4C4}"/>
              </a:ext>
            </a:extLst>
          </p:cNvPr>
          <p:cNvSpPr/>
          <p:nvPr/>
        </p:nvSpPr>
        <p:spPr>
          <a:xfrm>
            <a:off x="937820" y="3860381"/>
            <a:ext cx="748134" cy="748134"/>
          </a:xfrm>
          <a:prstGeom prst="ellipse">
            <a:avLst/>
          </a:prstGeom>
          <a:solidFill>
            <a:srgbClr val="FFC00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="" xmlns:a16="http://schemas.microsoft.com/office/drawing/2014/main" id="{ADBD768E-88AC-C247-ABD4-DF7AD3BF3651}"/>
              </a:ext>
            </a:extLst>
          </p:cNvPr>
          <p:cNvSpPr/>
          <p:nvPr/>
        </p:nvSpPr>
        <p:spPr>
          <a:xfrm>
            <a:off x="5695666" y="3858290"/>
            <a:ext cx="748134" cy="748134"/>
          </a:xfrm>
          <a:prstGeom prst="ellipse">
            <a:avLst/>
          </a:prstGeom>
          <a:solidFill>
            <a:srgbClr val="FFC00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E733FB35-F76E-7B41-8201-A22319C2FCD1}"/>
              </a:ext>
            </a:extLst>
          </p:cNvPr>
          <p:cNvSpPr txBox="1"/>
          <p:nvPr/>
        </p:nvSpPr>
        <p:spPr>
          <a:xfrm>
            <a:off x="3203719" y="4080548"/>
            <a:ext cx="980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12000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F1B158F2-25D2-9847-9456-C5AD5A872970}"/>
              </a:ext>
            </a:extLst>
          </p:cNvPr>
          <p:cNvSpPr txBox="1"/>
          <p:nvPr/>
        </p:nvSpPr>
        <p:spPr>
          <a:xfrm>
            <a:off x="5579448" y="4109246"/>
            <a:ext cx="980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24/7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5CDB3C76-2EA0-C24F-9657-10C9447A7FFC}"/>
              </a:ext>
            </a:extLst>
          </p:cNvPr>
          <p:cNvSpPr txBox="1"/>
          <p:nvPr/>
        </p:nvSpPr>
        <p:spPr>
          <a:xfrm>
            <a:off x="813651" y="4111337"/>
            <a:ext cx="980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100%</a:t>
            </a:r>
          </a:p>
        </p:txBody>
      </p:sp>
      <p:cxnSp>
        <p:nvCxnSpPr>
          <p:cNvPr id="65" name="Прямая соединительная линия 64">
            <a:extLst>
              <a:ext uri="{FF2B5EF4-FFF2-40B4-BE49-F238E27FC236}">
                <a16:creationId xmlns="" xmlns:a16="http://schemas.microsoft.com/office/drawing/2014/main" id="{1119FA98-F2B9-394B-8F5E-8F63D44AB798}"/>
              </a:ext>
            </a:extLst>
          </p:cNvPr>
          <p:cNvCxnSpPr>
            <a:cxnSpLocks/>
          </p:cNvCxnSpPr>
          <p:nvPr/>
        </p:nvCxnSpPr>
        <p:spPr>
          <a:xfrm>
            <a:off x="248616" y="1393806"/>
            <a:ext cx="7111034" cy="0"/>
          </a:xfrm>
          <a:prstGeom prst="line">
            <a:avLst/>
          </a:prstGeom>
          <a:ln w="9525">
            <a:solidFill>
              <a:srgbClr val="DAD8D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="" xmlns:a16="http://schemas.microsoft.com/office/drawing/2014/main" id="{43304513-F36C-494A-9465-3D03333E2C71}"/>
              </a:ext>
            </a:extLst>
          </p:cNvPr>
          <p:cNvCxnSpPr>
            <a:cxnSpLocks/>
          </p:cNvCxnSpPr>
          <p:nvPr/>
        </p:nvCxnSpPr>
        <p:spPr>
          <a:xfrm>
            <a:off x="248616" y="1683366"/>
            <a:ext cx="7111034" cy="0"/>
          </a:xfrm>
          <a:prstGeom prst="line">
            <a:avLst/>
          </a:prstGeom>
          <a:ln w="9525">
            <a:solidFill>
              <a:srgbClr val="DAD8D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="" xmlns:a16="http://schemas.microsoft.com/office/drawing/2014/main" id="{542160DD-626C-E043-AD56-BADD11A478C1}"/>
              </a:ext>
            </a:extLst>
          </p:cNvPr>
          <p:cNvCxnSpPr>
            <a:cxnSpLocks/>
          </p:cNvCxnSpPr>
          <p:nvPr/>
        </p:nvCxnSpPr>
        <p:spPr>
          <a:xfrm>
            <a:off x="248616" y="2094846"/>
            <a:ext cx="7111034" cy="0"/>
          </a:xfrm>
          <a:prstGeom prst="line">
            <a:avLst/>
          </a:prstGeom>
          <a:ln w="9525">
            <a:solidFill>
              <a:srgbClr val="DAD8D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="" xmlns:a16="http://schemas.microsoft.com/office/drawing/2014/main" id="{E0BB3F22-676F-2D48-84F9-62EF06B75520}"/>
              </a:ext>
            </a:extLst>
          </p:cNvPr>
          <p:cNvCxnSpPr>
            <a:cxnSpLocks/>
          </p:cNvCxnSpPr>
          <p:nvPr/>
        </p:nvCxnSpPr>
        <p:spPr>
          <a:xfrm>
            <a:off x="248616" y="2369166"/>
            <a:ext cx="7111034" cy="0"/>
          </a:xfrm>
          <a:prstGeom prst="line">
            <a:avLst/>
          </a:prstGeom>
          <a:ln w="9525">
            <a:solidFill>
              <a:srgbClr val="DAD8D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="" xmlns:a16="http://schemas.microsoft.com/office/drawing/2014/main" id="{EE634422-5AB5-EC48-9A99-7ADAF2E1FF4C}"/>
              </a:ext>
            </a:extLst>
          </p:cNvPr>
          <p:cNvCxnSpPr>
            <a:cxnSpLocks/>
          </p:cNvCxnSpPr>
          <p:nvPr/>
        </p:nvCxnSpPr>
        <p:spPr>
          <a:xfrm>
            <a:off x="248616" y="2643486"/>
            <a:ext cx="7111034" cy="0"/>
          </a:xfrm>
          <a:prstGeom prst="line">
            <a:avLst/>
          </a:prstGeom>
          <a:ln w="9525">
            <a:solidFill>
              <a:srgbClr val="DAD8D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="" xmlns:a16="http://schemas.microsoft.com/office/drawing/2014/main" id="{34A48881-A565-EC40-A368-E152F02CCE31}"/>
              </a:ext>
            </a:extLst>
          </p:cNvPr>
          <p:cNvCxnSpPr>
            <a:cxnSpLocks/>
          </p:cNvCxnSpPr>
          <p:nvPr/>
        </p:nvCxnSpPr>
        <p:spPr>
          <a:xfrm>
            <a:off x="248616" y="3047346"/>
            <a:ext cx="7111034" cy="0"/>
          </a:xfrm>
          <a:prstGeom prst="line">
            <a:avLst/>
          </a:prstGeom>
          <a:ln w="9525">
            <a:solidFill>
              <a:srgbClr val="DAD8D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>
            <a:extLst>
              <a:ext uri="{FF2B5EF4-FFF2-40B4-BE49-F238E27FC236}">
                <a16:creationId xmlns="" xmlns:a16="http://schemas.microsoft.com/office/drawing/2014/main" id="{91F1EA7E-97B5-1E42-90C6-B2986A80BAB9}"/>
              </a:ext>
            </a:extLst>
          </p:cNvPr>
          <p:cNvCxnSpPr>
            <a:cxnSpLocks/>
          </p:cNvCxnSpPr>
          <p:nvPr/>
        </p:nvCxnSpPr>
        <p:spPr>
          <a:xfrm>
            <a:off x="248616" y="3329286"/>
            <a:ext cx="7111034" cy="0"/>
          </a:xfrm>
          <a:prstGeom prst="line">
            <a:avLst/>
          </a:prstGeom>
          <a:ln w="9525">
            <a:solidFill>
              <a:srgbClr val="DAD8D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="" xmlns:a16="http://schemas.microsoft.com/office/drawing/2014/main" id="{6FBCA84A-4DDF-2049-A932-51E95A5F0F44}"/>
              </a:ext>
            </a:extLst>
          </p:cNvPr>
          <p:cNvCxnSpPr>
            <a:cxnSpLocks/>
          </p:cNvCxnSpPr>
          <p:nvPr/>
        </p:nvCxnSpPr>
        <p:spPr>
          <a:xfrm>
            <a:off x="3549650" y="1080646"/>
            <a:ext cx="0" cy="2624175"/>
          </a:xfrm>
          <a:prstGeom prst="line">
            <a:avLst/>
          </a:prstGeom>
          <a:ln w="9525">
            <a:solidFill>
              <a:srgbClr val="DAD8D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>
            <a:extLst>
              <a:ext uri="{FF2B5EF4-FFF2-40B4-BE49-F238E27FC236}">
                <a16:creationId xmlns="" xmlns:a16="http://schemas.microsoft.com/office/drawing/2014/main" id="{3D11A133-5EB9-A041-8FF2-68440F9385E6}"/>
              </a:ext>
            </a:extLst>
          </p:cNvPr>
          <p:cNvCxnSpPr>
            <a:cxnSpLocks/>
          </p:cNvCxnSpPr>
          <p:nvPr/>
        </p:nvCxnSpPr>
        <p:spPr>
          <a:xfrm>
            <a:off x="2932430" y="1080646"/>
            <a:ext cx="0" cy="2624175"/>
          </a:xfrm>
          <a:prstGeom prst="line">
            <a:avLst/>
          </a:prstGeom>
          <a:ln w="9525">
            <a:solidFill>
              <a:srgbClr val="DAD8D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="" xmlns:a16="http://schemas.microsoft.com/office/drawing/2014/main" id="{7E58342D-56AF-B048-BA1D-6E20C1608761}"/>
              </a:ext>
            </a:extLst>
          </p:cNvPr>
          <p:cNvCxnSpPr>
            <a:cxnSpLocks/>
          </p:cNvCxnSpPr>
          <p:nvPr/>
        </p:nvCxnSpPr>
        <p:spPr>
          <a:xfrm>
            <a:off x="4296410" y="1080646"/>
            <a:ext cx="0" cy="2624175"/>
          </a:xfrm>
          <a:prstGeom prst="line">
            <a:avLst/>
          </a:prstGeom>
          <a:ln w="9525">
            <a:solidFill>
              <a:srgbClr val="DAD8D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>
            <a:extLst>
              <a:ext uri="{FF2B5EF4-FFF2-40B4-BE49-F238E27FC236}">
                <a16:creationId xmlns="" xmlns:a16="http://schemas.microsoft.com/office/drawing/2014/main" id="{AAA22CD4-5B54-DF46-AA78-1D44F45E3BB9}"/>
              </a:ext>
            </a:extLst>
          </p:cNvPr>
          <p:cNvCxnSpPr>
            <a:cxnSpLocks/>
          </p:cNvCxnSpPr>
          <p:nvPr/>
        </p:nvCxnSpPr>
        <p:spPr>
          <a:xfrm>
            <a:off x="4974590" y="1080646"/>
            <a:ext cx="0" cy="2624175"/>
          </a:xfrm>
          <a:prstGeom prst="line">
            <a:avLst/>
          </a:prstGeom>
          <a:ln w="9525">
            <a:solidFill>
              <a:srgbClr val="DAD8D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>
            <a:extLst>
              <a:ext uri="{FF2B5EF4-FFF2-40B4-BE49-F238E27FC236}">
                <a16:creationId xmlns="" xmlns:a16="http://schemas.microsoft.com/office/drawing/2014/main" id="{9D6CE8BC-C0EF-2941-9373-2D51EA4C2282}"/>
              </a:ext>
            </a:extLst>
          </p:cNvPr>
          <p:cNvCxnSpPr>
            <a:cxnSpLocks/>
          </p:cNvCxnSpPr>
          <p:nvPr/>
        </p:nvCxnSpPr>
        <p:spPr>
          <a:xfrm>
            <a:off x="5530850" y="1080646"/>
            <a:ext cx="0" cy="2624175"/>
          </a:xfrm>
          <a:prstGeom prst="line">
            <a:avLst/>
          </a:prstGeom>
          <a:ln w="9525">
            <a:solidFill>
              <a:srgbClr val="DAD8D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>
            <a:extLst>
              <a:ext uri="{FF2B5EF4-FFF2-40B4-BE49-F238E27FC236}">
                <a16:creationId xmlns="" xmlns:a16="http://schemas.microsoft.com/office/drawing/2014/main" id="{8BBC89CF-44B0-CE49-8702-79B4CC980303}"/>
              </a:ext>
            </a:extLst>
          </p:cNvPr>
          <p:cNvCxnSpPr>
            <a:cxnSpLocks/>
          </p:cNvCxnSpPr>
          <p:nvPr/>
        </p:nvCxnSpPr>
        <p:spPr>
          <a:xfrm>
            <a:off x="6094730" y="1080646"/>
            <a:ext cx="0" cy="2624175"/>
          </a:xfrm>
          <a:prstGeom prst="line">
            <a:avLst/>
          </a:prstGeom>
          <a:ln w="9525">
            <a:solidFill>
              <a:srgbClr val="DAD8D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>
            <a:extLst>
              <a:ext uri="{FF2B5EF4-FFF2-40B4-BE49-F238E27FC236}">
                <a16:creationId xmlns="" xmlns:a16="http://schemas.microsoft.com/office/drawing/2014/main" id="{A21E676D-0938-AB48-81F0-FC7681D04A4B}"/>
              </a:ext>
            </a:extLst>
          </p:cNvPr>
          <p:cNvCxnSpPr>
            <a:cxnSpLocks/>
          </p:cNvCxnSpPr>
          <p:nvPr/>
        </p:nvCxnSpPr>
        <p:spPr>
          <a:xfrm>
            <a:off x="6757670" y="1080646"/>
            <a:ext cx="0" cy="2624175"/>
          </a:xfrm>
          <a:prstGeom prst="line">
            <a:avLst/>
          </a:prstGeom>
          <a:ln w="9525">
            <a:solidFill>
              <a:srgbClr val="DAD8D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>
            <a:extLst>
              <a:ext uri="{FF2B5EF4-FFF2-40B4-BE49-F238E27FC236}">
                <a16:creationId xmlns="" xmlns:a16="http://schemas.microsoft.com/office/drawing/2014/main" id="{1F05B4AD-CD5D-1D47-9EE9-090A4C597288}"/>
              </a:ext>
            </a:extLst>
          </p:cNvPr>
          <p:cNvCxnSpPr>
            <a:cxnSpLocks/>
          </p:cNvCxnSpPr>
          <p:nvPr/>
        </p:nvCxnSpPr>
        <p:spPr>
          <a:xfrm>
            <a:off x="7352030" y="1080646"/>
            <a:ext cx="0" cy="2624175"/>
          </a:xfrm>
          <a:prstGeom prst="line">
            <a:avLst/>
          </a:prstGeom>
          <a:ln w="9525">
            <a:solidFill>
              <a:srgbClr val="DAD8D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0EE4FA84-DA06-BE48-8491-4E264E453CA4}"/>
              </a:ext>
            </a:extLst>
          </p:cNvPr>
          <p:cNvSpPr txBox="1"/>
          <p:nvPr/>
        </p:nvSpPr>
        <p:spPr>
          <a:xfrm>
            <a:off x="3135118" y="1027062"/>
            <a:ext cx="22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C002"/>
                </a:solidFill>
              </a:rPr>
              <a:t>+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19FE9AA-01F9-7643-8FFC-6627223C025C}"/>
              </a:ext>
            </a:extLst>
          </p:cNvPr>
          <p:cNvSpPr txBox="1"/>
          <p:nvPr/>
        </p:nvSpPr>
        <p:spPr>
          <a:xfrm>
            <a:off x="3135118" y="1347102"/>
            <a:ext cx="22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C002"/>
                </a:solidFill>
              </a:rPr>
              <a:t>+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34F51BB8-9567-3145-BEF3-B3681AF2033D}"/>
              </a:ext>
            </a:extLst>
          </p:cNvPr>
          <p:cNvSpPr txBox="1"/>
          <p:nvPr/>
        </p:nvSpPr>
        <p:spPr>
          <a:xfrm>
            <a:off x="3135118" y="2993022"/>
            <a:ext cx="22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C002"/>
                </a:solidFill>
              </a:rPr>
              <a:t>+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D5EC563F-F790-EB4D-A713-4F83C26FB841}"/>
              </a:ext>
            </a:extLst>
          </p:cNvPr>
          <p:cNvSpPr txBox="1"/>
          <p:nvPr/>
        </p:nvSpPr>
        <p:spPr>
          <a:xfrm>
            <a:off x="3135118" y="3358782"/>
            <a:ext cx="22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C002"/>
                </a:solidFill>
              </a:rPr>
              <a:t>+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29072C2E-9B2E-0E4B-A450-6442A7AE2B82}"/>
              </a:ext>
            </a:extLst>
          </p:cNvPr>
          <p:cNvSpPr txBox="1"/>
          <p:nvPr/>
        </p:nvSpPr>
        <p:spPr>
          <a:xfrm>
            <a:off x="5139178" y="2040522"/>
            <a:ext cx="22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C002"/>
                </a:solidFill>
              </a:rPr>
              <a:t>+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DF1FE81F-834B-6248-AA69-EC7DD5C267EB}"/>
              </a:ext>
            </a:extLst>
          </p:cNvPr>
          <p:cNvSpPr txBox="1"/>
          <p:nvPr/>
        </p:nvSpPr>
        <p:spPr>
          <a:xfrm>
            <a:off x="5139178" y="3351162"/>
            <a:ext cx="22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C002"/>
                </a:solidFill>
              </a:rPr>
              <a:t>+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9EABE9BF-A575-6B49-A1F6-F2051980D2DD}"/>
              </a:ext>
            </a:extLst>
          </p:cNvPr>
          <p:cNvSpPr txBox="1"/>
          <p:nvPr/>
        </p:nvSpPr>
        <p:spPr>
          <a:xfrm>
            <a:off x="5139178" y="3000642"/>
            <a:ext cx="22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C002"/>
                </a:solidFill>
              </a:rPr>
              <a:t>+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8AE4390C-1392-6E4C-B8D0-A5627CA256B3}"/>
              </a:ext>
            </a:extLst>
          </p:cNvPr>
          <p:cNvSpPr txBox="1"/>
          <p:nvPr/>
        </p:nvSpPr>
        <p:spPr>
          <a:xfrm>
            <a:off x="3798058" y="1027062"/>
            <a:ext cx="22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C002"/>
                </a:solidFill>
              </a:rPr>
              <a:t>+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0E1994F7-F56E-D448-BB55-6D2148128F43}"/>
              </a:ext>
            </a:extLst>
          </p:cNvPr>
          <p:cNvSpPr txBox="1"/>
          <p:nvPr/>
        </p:nvSpPr>
        <p:spPr>
          <a:xfrm>
            <a:off x="3798058" y="1347102"/>
            <a:ext cx="22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C002"/>
                </a:solidFill>
              </a:rPr>
              <a:t>+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28A4898D-3957-7644-9A67-08FA9C4E894D}"/>
              </a:ext>
            </a:extLst>
          </p:cNvPr>
          <p:cNvSpPr txBox="1"/>
          <p:nvPr/>
        </p:nvSpPr>
        <p:spPr>
          <a:xfrm>
            <a:off x="3798058" y="1712862"/>
            <a:ext cx="22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C002"/>
                </a:solidFill>
              </a:rPr>
              <a:t>+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AF84CCF3-BC02-6F4A-B7EB-4230AF390E9D}"/>
              </a:ext>
            </a:extLst>
          </p:cNvPr>
          <p:cNvSpPr txBox="1"/>
          <p:nvPr/>
        </p:nvSpPr>
        <p:spPr>
          <a:xfrm>
            <a:off x="3805678" y="3351162"/>
            <a:ext cx="22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C002"/>
                </a:solidFill>
              </a:rPr>
              <a:t>+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65A943CD-8657-D94F-9BBB-01AD1C1414FB}"/>
              </a:ext>
            </a:extLst>
          </p:cNvPr>
          <p:cNvSpPr txBox="1"/>
          <p:nvPr/>
        </p:nvSpPr>
        <p:spPr>
          <a:xfrm>
            <a:off x="3805678" y="3000642"/>
            <a:ext cx="22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C002"/>
                </a:solidFill>
              </a:rPr>
              <a:t>+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3AA214A7-5357-E34C-96B1-5486D49B3B82}"/>
              </a:ext>
            </a:extLst>
          </p:cNvPr>
          <p:cNvSpPr txBox="1"/>
          <p:nvPr/>
        </p:nvSpPr>
        <p:spPr>
          <a:xfrm>
            <a:off x="4514338" y="3000642"/>
            <a:ext cx="22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C002"/>
                </a:solidFill>
              </a:rPr>
              <a:t>+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DD0B2949-2718-6043-87E7-1C3FDFF19B3E}"/>
              </a:ext>
            </a:extLst>
          </p:cNvPr>
          <p:cNvSpPr txBox="1"/>
          <p:nvPr/>
        </p:nvSpPr>
        <p:spPr>
          <a:xfrm>
            <a:off x="4514338" y="2657742"/>
            <a:ext cx="22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C002"/>
                </a:solidFill>
              </a:rPr>
              <a:t>+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8CFD7F3F-7624-D14C-8C3C-CF80309E8D89}"/>
              </a:ext>
            </a:extLst>
          </p:cNvPr>
          <p:cNvSpPr txBox="1"/>
          <p:nvPr/>
        </p:nvSpPr>
        <p:spPr>
          <a:xfrm>
            <a:off x="5710678" y="3351162"/>
            <a:ext cx="22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C002"/>
                </a:solidFill>
              </a:rPr>
              <a:t>+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D2CF3C37-DF8A-2F44-97A4-95E3B9984065}"/>
              </a:ext>
            </a:extLst>
          </p:cNvPr>
          <p:cNvSpPr txBox="1"/>
          <p:nvPr/>
        </p:nvSpPr>
        <p:spPr>
          <a:xfrm>
            <a:off x="5710678" y="3000642"/>
            <a:ext cx="22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C002"/>
                </a:solidFill>
              </a:rPr>
              <a:t>+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="" xmlns:a16="http://schemas.microsoft.com/office/drawing/2014/main" id="{12D693BB-6C73-984E-AE11-94E4464F56EA}"/>
              </a:ext>
            </a:extLst>
          </p:cNvPr>
          <p:cNvSpPr txBox="1"/>
          <p:nvPr/>
        </p:nvSpPr>
        <p:spPr>
          <a:xfrm>
            <a:off x="5710678" y="1347102"/>
            <a:ext cx="22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C002"/>
                </a:solidFill>
              </a:rPr>
              <a:t>+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DCE1307A-77A5-5D4B-86FF-A729EB003300}"/>
              </a:ext>
            </a:extLst>
          </p:cNvPr>
          <p:cNvSpPr txBox="1"/>
          <p:nvPr/>
        </p:nvSpPr>
        <p:spPr>
          <a:xfrm>
            <a:off x="6320278" y="1712862"/>
            <a:ext cx="22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C002"/>
                </a:solidFill>
              </a:rPr>
              <a:t>+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2E992731-31CC-CD4C-95C3-CFB7E3DA4DC0}"/>
              </a:ext>
            </a:extLst>
          </p:cNvPr>
          <p:cNvSpPr txBox="1"/>
          <p:nvPr/>
        </p:nvSpPr>
        <p:spPr>
          <a:xfrm>
            <a:off x="6320278" y="2315875"/>
            <a:ext cx="22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C002"/>
                </a:solidFill>
              </a:rPr>
              <a:t>+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A080D6D9-C5D0-7E4D-B6DE-E3E2C9F90970}"/>
              </a:ext>
            </a:extLst>
          </p:cNvPr>
          <p:cNvSpPr txBox="1"/>
          <p:nvPr/>
        </p:nvSpPr>
        <p:spPr>
          <a:xfrm>
            <a:off x="6320278" y="3351162"/>
            <a:ext cx="22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C002"/>
                </a:solidFill>
              </a:rPr>
              <a:t>+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AFD77D52-1E61-6D46-AA47-3FE396EAB943}"/>
              </a:ext>
            </a:extLst>
          </p:cNvPr>
          <p:cNvSpPr txBox="1"/>
          <p:nvPr/>
        </p:nvSpPr>
        <p:spPr>
          <a:xfrm>
            <a:off x="6320278" y="3000642"/>
            <a:ext cx="22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C002"/>
                </a:solidFill>
              </a:rPr>
              <a:t>+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0E247ABF-C1BB-7C49-B8EE-132DB07BE770}"/>
              </a:ext>
            </a:extLst>
          </p:cNvPr>
          <p:cNvSpPr txBox="1"/>
          <p:nvPr/>
        </p:nvSpPr>
        <p:spPr>
          <a:xfrm>
            <a:off x="6952738" y="2315875"/>
            <a:ext cx="22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C002"/>
                </a:solidFill>
              </a:rPr>
              <a:t>+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B73B74E2-9620-1B49-AF18-30E85021092A}"/>
              </a:ext>
            </a:extLst>
          </p:cNvPr>
          <p:cNvSpPr txBox="1"/>
          <p:nvPr/>
        </p:nvSpPr>
        <p:spPr>
          <a:xfrm>
            <a:off x="6945118" y="3351162"/>
            <a:ext cx="22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C002"/>
                </a:solidFill>
              </a:rPr>
              <a:t>+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6417F14C-5202-544B-A219-9D1C4807D2BC}"/>
              </a:ext>
            </a:extLst>
          </p:cNvPr>
          <p:cNvSpPr txBox="1"/>
          <p:nvPr/>
        </p:nvSpPr>
        <p:spPr>
          <a:xfrm>
            <a:off x="6945118" y="3000642"/>
            <a:ext cx="22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C002"/>
                </a:solidFill>
              </a:rPr>
              <a:t>+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AF84CCF3-BC02-6F4A-B7EB-4230AF390E9D}"/>
              </a:ext>
            </a:extLst>
          </p:cNvPr>
          <p:cNvSpPr txBox="1"/>
          <p:nvPr/>
        </p:nvSpPr>
        <p:spPr>
          <a:xfrm>
            <a:off x="4514338" y="3343011"/>
            <a:ext cx="22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C002"/>
                </a:solidFill>
              </a:rPr>
              <a:t>+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AF84CCF3-BC02-6F4A-B7EB-4230AF390E9D}"/>
              </a:ext>
            </a:extLst>
          </p:cNvPr>
          <p:cNvSpPr txBox="1"/>
          <p:nvPr/>
        </p:nvSpPr>
        <p:spPr>
          <a:xfrm>
            <a:off x="3135117" y="2657918"/>
            <a:ext cx="22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C002"/>
                </a:solidFill>
              </a:rPr>
              <a:t>+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AF84CCF3-BC02-6F4A-B7EB-4230AF390E9D}"/>
              </a:ext>
            </a:extLst>
          </p:cNvPr>
          <p:cNvSpPr txBox="1"/>
          <p:nvPr/>
        </p:nvSpPr>
        <p:spPr>
          <a:xfrm>
            <a:off x="3790638" y="2671315"/>
            <a:ext cx="22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C002"/>
                </a:solidFill>
              </a:rPr>
              <a:t>+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AF84CCF3-BC02-6F4A-B7EB-4230AF390E9D}"/>
              </a:ext>
            </a:extLst>
          </p:cNvPr>
          <p:cNvSpPr txBox="1"/>
          <p:nvPr/>
        </p:nvSpPr>
        <p:spPr>
          <a:xfrm>
            <a:off x="5139177" y="2678349"/>
            <a:ext cx="22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C002"/>
                </a:solidFill>
              </a:rPr>
              <a:t>+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AF84CCF3-BC02-6F4A-B7EB-4230AF390E9D}"/>
              </a:ext>
            </a:extLst>
          </p:cNvPr>
          <p:cNvSpPr txBox="1"/>
          <p:nvPr/>
        </p:nvSpPr>
        <p:spPr>
          <a:xfrm>
            <a:off x="5710677" y="2678349"/>
            <a:ext cx="22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C002"/>
                </a:solidFill>
              </a:rPr>
              <a:t>+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AF84CCF3-BC02-6F4A-B7EB-4230AF390E9D}"/>
              </a:ext>
            </a:extLst>
          </p:cNvPr>
          <p:cNvSpPr txBox="1"/>
          <p:nvPr/>
        </p:nvSpPr>
        <p:spPr>
          <a:xfrm>
            <a:off x="6305824" y="2685207"/>
            <a:ext cx="22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C002"/>
                </a:solidFill>
              </a:rPr>
              <a:t>+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AF84CCF3-BC02-6F4A-B7EB-4230AF390E9D}"/>
              </a:ext>
            </a:extLst>
          </p:cNvPr>
          <p:cNvSpPr txBox="1"/>
          <p:nvPr/>
        </p:nvSpPr>
        <p:spPr>
          <a:xfrm>
            <a:off x="6923630" y="2685207"/>
            <a:ext cx="22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C002"/>
                </a:solidFill>
              </a:rPr>
              <a:t>+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AF84CCF3-BC02-6F4A-B7EB-4230AF390E9D}"/>
              </a:ext>
            </a:extLst>
          </p:cNvPr>
          <p:cNvSpPr txBox="1"/>
          <p:nvPr/>
        </p:nvSpPr>
        <p:spPr>
          <a:xfrm>
            <a:off x="3134731" y="1725514"/>
            <a:ext cx="22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C002"/>
                </a:solidFill>
              </a:rPr>
              <a:t>+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="" xmlns:a16="http://schemas.microsoft.com/office/drawing/2014/main" id="{9F939B16-29AE-6C47-BD5F-8D78268BA4A0}"/>
              </a:ext>
            </a:extLst>
          </p:cNvPr>
          <p:cNvSpPr/>
          <p:nvPr/>
        </p:nvSpPr>
        <p:spPr>
          <a:xfrm>
            <a:off x="0" y="3720494"/>
            <a:ext cx="7594154" cy="1632801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" y="4648200"/>
            <a:ext cx="7778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12D693BB-6C73-984E-AE11-94E4464F56EA}"/>
              </a:ext>
            </a:extLst>
          </p:cNvPr>
          <p:cNvSpPr txBox="1"/>
          <p:nvPr/>
        </p:nvSpPr>
        <p:spPr>
          <a:xfrm>
            <a:off x="6958379" y="1024474"/>
            <a:ext cx="22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C002"/>
                </a:solidFill>
              </a:rPr>
              <a:t>+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12D693BB-6C73-984E-AE11-94E4464F56EA}"/>
              </a:ext>
            </a:extLst>
          </p:cNvPr>
          <p:cNvSpPr txBox="1"/>
          <p:nvPr/>
        </p:nvSpPr>
        <p:spPr>
          <a:xfrm>
            <a:off x="4514338" y="2315875"/>
            <a:ext cx="22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C002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952601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1007</TotalTime>
  <Words>606</Words>
  <Application>Microsoft Office PowerPoint</Application>
  <PresentationFormat>Произвольный</PresentationFormat>
  <Paragraphs>244</Paragraphs>
  <Slides>19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eSOLUTIONS – УСПЕШНО ВЫВОДИМ БРЕНДЫ В ОНЛАЙН</vt:lpstr>
      <vt:lpstr>Складские операции – полный цикл услуг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КОМПЛЕКСНЫЕ ОНЛАЙН-РЕШЕНИЯ ДЛЯ БРЕНДОВ</dc:title>
  <dc:creator>Online2PDF.com</dc:creator>
  <cp:lastModifiedBy>Анна С. Хмелева</cp:lastModifiedBy>
  <cp:revision>108</cp:revision>
  <cp:lastPrinted>2020-02-03T14:54:06Z</cp:lastPrinted>
  <dcterms:created xsi:type="dcterms:W3CDTF">2018-08-30T15:40:53Z</dcterms:created>
  <dcterms:modified xsi:type="dcterms:W3CDTF">2020-04-07T07:55:47Z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2018-08-30T00:00:00Z</vt:filetime>
  </property>
  <property fmtid="{D5CDD505-2E9C-101B-9397-08002B2CF9AE}" pid="3" name="LastSaved">
    <vt:filetime>2018-08-30T00:00:00Z</vt:filetime>
  </property>
</Properties>
</file>